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6" r:id="rId2"/>
    <p:sldId id="274" r:id="rId3"/>
    <p:sldId id="275" r:id="rId4"/>
    <p:sldId id="276" r:id="rId5"/>
    <p:sldId id="277" r:id="rId6"/>
    <p:sldId id="278" r:id="rId7"/>
    <p:sldId id="279" r:id="rId8"/>
    <p:sldId id="280" r:id="rId9"/>
    <p:sldId id="281" r:id="rId10"/>
    <p:sldId id="282" r:id="rId11"/>
    <p:sldId id="285" r:id="rId12"/>
    <p:sldId id="283" r:id="rId13"/>
    <p:sldId id="284" r:id="rId14"/>
    <p:sldId id="287" r:id="rId15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7C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567AB9F-B467-8E40-94EB-47F02CF107A8}" v="5" dt="2021-11-18T20:09:58.67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ile medio 2 - Color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915" autoAdjust="0"/>
    <p:restoredTop sz="94981"/>
  </p:normalViewPr>
  <p:slideViewPr>
    <p:cSldViewPr snapToGrid="0">
      <p:cViewPr varScale="1">
        <p:scale>
          <a:sx n="124" d="100"/>
          <a:sy n="124" d="100"/>
        </p:scale>
        <p:origin x="712" y="16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rancesco Cupertino" userId="a2acb6f0-5714-401c-847a-8d0aea3f835e" providerId="ADAL" clId="{F567AB9F-B467-8E40-94EB-47F02CF107A8}"/>
    <pc:docChg chg="custSel addSld delSld modSld">
      <pc:chgData name="Francesco Cupertino" userId="a2acb6f0-5714-401c-847a-8d0aea3f835e" providerId="ADAL" clId="{F567AB9F-B467-8E40-94EB-47F02CF107A8}" dt="2021-11-18T20:09:58.676" v="80" actId="2696"/>
      <pc:docMkLst>
        <pc:docMk/>
      </pc:docMkLst>
      <pc:sldChg chg="addSp delSp modSp new del mod">
        <pc:chgData name="Francesco Cupertino" userId="a2acb6f0-5714-401c-847a-8d0aea3f835e" providerId="ADAL" clId="{F567AB9F-B467-8E40-94EB-47F02CF107A8}" dt="2021-11-18T20:09:58.676" v="80" actId="2696"/>
        <pc:sldMkLst>
          <pc:docMk/>
          <pc:sldMk cId="4195429950" sldId="286"/>
        </pc:sldMkLst>
        <pc:spChg chg="mod">
          <ac:chgData name="Francesco Cupertino" userId="a2acb6f0-5714-401c-847a-8d0aea3f835e" providerId="ADAL" clId="{F567AB9F-B467-8E40-94EB-47F02CF107A8}" dt="2021-11-17T07:41:17.638" v="58" actId="20577"/>
          <ac:spMkLst>
            <pc:docMk/>
            <pc:sldMk cId="4195429950" sldId="286"/>
            <ac:spMk id="2" creationId="{ED36E4AC-2AA9-9A47-9216-D174A7CFC499}"/>
          </ac:spMkLst>
        </pc:spChg>
        <pc:spChg chg="del mod">
          <ac:chgData name="Francesco Cupertino" userId="a2acb6f0-5714-401c-847a-8d0aea3f835e" providerId="ADAL" clId="{F567AB9F-B467-8E40-94EB-47F02CF107A8}" dt="2021-11-17T07:40:24.921" v="3" actId="478"/>
          <ac:spMkLst>
            <pc:docMk/>
            <pc:sldMk cId="4195429950" sldId="286"/>
            <ac:spMk id="3" creationId="{A14EF319-5045-BD49-96EA-5E480342E2D1}"/>
          </ac:spMkLst>
        </pc:spChg>
        <pc:spChg chg="add mod">
          <ac:chgData name="Francesco Cupertino" userId="a2acb6f0-5714-401c-847a-8d0aea3f835e" providerId="ADAL" clId="{F567AB9F-B467-8E40-94EB-47F02CF107A8}" dt="2021-11-17T12:28:25.199" v="73" actId="27636"/>
          <ac:spMkLst>
            <pc:docMk/>
            <pc:sldMk cId="4195429950" sldId="286"/>
            <ac:spMk id="8" creationId="{1D31E907-C648-134F-8429-EADBC8857915}"/>
          </ac:spMkLst>
        </pc:spChg>
        <pc:picChg chg="add mod">
          <ac:chgData name="Francesco Cupertino" userId="a2acb6f0-5714-401c-847a-8d0aea3f835e" providerId="ADAL" clId="{F567AB9F-B467-8E40-94EB-47F02CF107A8}" dt="2021-11-17T07:40:36.057" v="4" actId="1076"/>
          <ac:picMkLst>
            <pc:docMk/>
            <pc:sldMk cId="4195429950" sldId="286"/>
            <ac:picMk id="6" creationId="{9F8DB50D-1C91-E64F-A6AE-714E47135EEF}"/>
          </ac:picMkLst>
        </pc:picChg>
      </pc:sldChg>
      <pc:sldChg chg="addSp delSp modSp new mod">
        <pc:chgData name="Francesco Cupertino" userId="a2acb6f0-5714-401c-847a-8d0aea3f835e" providerId="ADAL" clId="{F567AB9F-B467-8E40-94EB-47F02CF107A8}" dt="2021-11-17T12:29:11.769" v="79" actId="14100"/>
        <pc:sldMkLst>
          <pc:docMk/>
          <pc:sldMk cId="1842281015" sldId="287"/>
        </pc:sldMkLst>
        <pc:spChg chg="del">
          <ac:chgData name="Francesco Cupertino" userId="a2acb6f0-5714-401c-847a-8d0aea3f835e" providerId="ADAL" clId="{F567AB9F-B467-8E40-94EB-47F02CF107A8}" dt="2021-11-17T12:28:51.555" v="75"/>
          <ac:spMkLst>
            <pc:docMk/>
            <pc:sldMk cId="1842281015" sldId="287"/>
            <ac:spMk id="3" creationId="{6C9A7609-71AD-B44A-9870-8FACD44B9CC4}"/>
          </ac:spMkLst>
        </pc:spChg>
        <pc:picChg chg="add mod">
          <ac:chgData name="Francesco Cupertino" userId="a2acb6f0-5714-401c-847a-8d0aea3f835e" providerId="ADAL" clId="{F567AB9F-B467-8E40-94EB-47F02CF107A8}" dt="2021-11-17T12:29:11.769" v="79" actId="14100"/>
          <ac:picMkLst>
            <pc:docMk/>
            <pc:sldMk cId="1842281015" sldId="287"/>
            <ac:picMk id="6" creationId="{64899C11-7099-AC43-9D6C-273D40BF20FC}"/>
          </ac:picMkLst>
        </pc:picChg>
      </pc:sldChg>
    </pc:docChg>
  </pc:docChgLst>
  <pc:docChgLst>
    <pc:chgData name="Mario Santamaria" userId="1e34bc91-41e5-4529-ad05-18720e3ef1cc" providerId="ADAL" clId="{6FE68A84-E7DC-4A1A-A7B1-0BE6CD2D810C}"/>
    <pc:docChg chg="delSld">
      <pc:chgData name="Mario Santamaria" userId="1e34bc91-41e5-4529-ad05-18720e3ef1cc" providerId="ADAL" clId="{6FE68A84-E7DC-4A1A-A7B1-0BE6CD2D810C}" dt="2021-02-09T10:05:08.783" v="0" actId="47"/>
      <pc:docMkLst>
        <pc:docMk/>
      </pc:docMkLst>
      <pc:sldChg chg="del">
        <pc:chgData name="Mario Santamaria" userId="1e34bc91-41e5-4529-ad05-18720e3ef1cc" providerId="ADAL" clId="{6FE68A84-E7DC-4A1A-A7B1-0BE6CD2D810C}" dt="2021-02-09T10:05:08.783" v="0" actId="47"/>
        <pc:sldMkLst>
          <pc:docMk/>
          <pc:sldMk cId="1058521362" sldId="257"/>
        </pc:sldMkLst>
      </pc:sldChg>
      <pc:sldChg chg="del">
        <pc:chgData name="Mario Santamaria" userId="1e34bc91-41e5-4529-ad05-18720e3ef1cc" providerId="ADAL" clId="{6FE68A84-E7DC-4A1A-A7B1-0BE6CD2D810C}" dt="2021-02-09T10:05:08.783" v="0" actId="47"/>
        <pc:sldMkLst>
          <pc:docMk/>
          <pc:sldMk cId="3625663660" sldId="258"/>
        </pc:sldMkLst>
      </pc:sldChg>
      <pc:sldChg chg="del">
        <pc:chgData name="Mario Santamaria" userId="1e34bc91-41e5-4529-ad05-18720e3ef1cc" providerId="ADAL" clId="{6FE68A84-E7DC-4A1A-A7B1-0BE6CD2D810C}" dt="2021-02-09T10:05:08.783" v="0" actId="47"/>
        <pc:sldMkLst>
          <pc:docMk/>
          <pc:sldMk cId="2267076436" sldId="259"/>
        </pc:sldMkLst>
      </pc:sldChg>
      <pc:sldChg chg="del">
        <pc:chgData name="Mario Santamaria" userId="1e34bc91-41e5-4529-ad05-18720e3ef1cc" providerId="ADAL" clId="{6FE68A84-E7DC-4A1A-A7B1-0BE6CD2D810C}" dt="2021-02-09T10:05:08.783" v="0" actId="47"/>
        <pc:sldMkLst>
          <pc:docMk/>
          <pc:sldMk cId="2551973093" sldId="260"/>
        </pc:sldMkLst>
      </pc:sldChg>
      <pc:sldChg chg="del">
        <pc:chgData name="Mario Santamaria" userId="1e34bc91-41e5-4529-ad05-18720e3ef1cc" providerId="ADAL" clId="{6FE68A84-E7DC-4A1A-A7B1-0BE6CD2D810C}" dt="2021-02-09T10:05:08.783" v="0" actId="47"/>
        <pc:sldMkLst>
          <pc:docMk/>
          <pc:sldMk cId="3251958241" sldId="261"/>
        </pc:sldMkLst>
      </pc:sldChg>
      <pc:sldChg chg="del">
        <pc:chgData name="Mario Santamaria" userId="1e34bc91-41e5-4529-ad05-18720e3ef1cc" providerId="ADAL" clId="{6FE68A84-E7DC-4A1A-A7B1-0BE6CD2D810C}" dt="2021-02-09T10:05:08.783" v="0" actId="47"/>
        <pc:sldMkLst>
          <pc:docMk/>
          <pc:sldMk cId="2880423883" sldId="262"/>
        </pc:sldMkLst>
      </pc:sldChg>
      <pc:sldChg chg="del">
        <pc:chgData name="Mario Santamaria" userId="1e34bc91-41e5-4529-ad05-18720e3ef1cc" providerId="ADAL" clId="{6FE68A84-E7DC-4A1A-A7B1-0BE6CD2D810C}" dt="2021-02-09T10:05:08.783" v="0" actId="47"/>
        <pc:sldMkLst>
          <pc:docMk/>
          <pc:sldMk cId="1765522891" sldId="263"/>
        </pc:sldMkLst>
      </pc:sldChg>
      <pc:sldChg chg="del">
        <pc:chgData name="Mario Santamaria" userId="1e34bc91-41e5-4529-ad05-18720e3ef1cc" providerId="ADAL" clId="{6FE68A84-E7DC-4A1A-A7B1-0BE6CD2D810C}" dt="2021-02-09T10:05:08.783" v="0" actId="47"/>
        <pc:sldMkLst>
          <pc:docMk/>
          <pc:sldMk cId="2895898666" sldId="264"/>
        </pc:sldMkLst>
      </pc:sldChg>
      <pc:sldChg chg="del">
        <pc:chgData name="Mario Santamaria" userId="1e34bc91-41e5-4529-ad05-18720e3ef1cc" providerId="ADAL" clId="{6FE68A84-E7DC-4A1A-A7B1-0BE6CD2D810C}" dt="2021-02-09T10:05:08.783" v="0" actId="47"/>
        <pc:sldMkLst>
          <pc:docMk/>
          <pc:sldMk cId="479733676" sldId="265"/>
        </pc:sldMkLst>
      </pc:sldChg>
      <pc:sldChg chg="del">
        <pc:chgData name="Mario Santamaria" userId="1e34bc91-41e5-4529-ad05-18720e3ef1cc" providerId="ADAL" clId="{6FE68A84-E7DC-4A1A-A7B1-0BE6CD2D810C}" dt="2021-02-09T10:05:08.783" v="0" actId="47"/>
        <pc:sldMkLst>
          <pc:docMk/>
          <pc:sldMk cId="412469123" sldId="266"/>
        </pc:sldMkLst>
      </pc:sldChg>
      <pc:sldChg chg="del">
        <pc:chgData name="Mario Santamaria" userId="1e34bc91-41e5-4529-ad05-18720e3ef1cc" providerId="ADAL" clId="{6FE68A84-E7DC-4A1A-A7B1-0BE6CD2D810C}" dt="2021-02-09T10:05:08.783" v="0" actId="47"/>
        <pc:sldMkLst>
          <pc:docMk/>
          <pc:sldMk cId="3472013834" sldId="268"/>
        </pc:sldMkLst>
      </pc:sldChg>
      <pc:sldChg chg="del">
        <pc:chgData name="Mario Santamaria" userId="1e34bc91-41e5-4529-ad05-18720e3ef1cc" providerId="ADAL" clId="{6FE68A84-E7DC-4A1A-A7B1-0BE6CD2D810C}" dt="2021-02-09T10:05:08.783" v="0" actId="47"/>
        <pc:sldMkLst>
          <pc:docMk/>
          <pc:sldMk cId="400149198" sldId="269"/>
        </pc:sldMkLst>
      </pc:sldChg>
      <pc:sldChg chg="del">
        <pc:chgData name="Mario Santamaria" userId="1e34bc91-41e5-4529-ad05-18720e3ef1cc" providerId="ADAL" clId="{6FE68A84-E7DC-4A1A-A7B1-0BE6CD2D810C}" dt="2021-02-09T10:05:08.783" v="0" actId="47"/>
        <pc:sldMkLst>
          <pc:docMk/>
          <pc:sldMk cId="1901626977" sldId="270"/>
        </pc:sldMkLst>
      </pc:sldChg>
      <pc:sldChg chg="del">
        <pc:chgData name="Mario Santamaria" userId="1e34bc91-41e5-4529-ad05-18720e3ef1cc" providerId="ADAL" clId="{6FE68A84-E7DC-4A1A-A7B1-0BE6CD2D810C}" dt="2021-02-09T10:05:08.783" v="0" actId="47"/>
        <pc:sldMkLst>
          <pc:docMk/>
          <pc:sldMk cId="3223003677" sldId="271"/>
        </pc:sldMkLst>
      </pc:sldChg>
      <pc:sldChg chg="del">
        <pc:chgData name="Mario Santamaria" userId="1e34bc91-41e5-4529-ad05-18720e3ef1cc" providerId="ADAL" clId="{6FE68A84-E7DC-4A1A-A7B1-0BE6CD2D810C}" dt="2021-02-09T10:05:08.783" v="0" actId="47"/>
        <pc:sldMkLst>
          <pc:docMk/>
          <pc:sldMk cId="682635268" sldId="273"/>
        </pc:sldMkLst>
      </pc:sldChg>
      <pc:sldChg chg="del">
        <pc:chgData name="Mario Santamaria" userId="1e34bc91-41e5-4529-ad05-18720e3ef1cc" providerId="ADAL" clId="{6FE68A84-E7DC-4A1A-A7B1-0BE6CD2D810C}" dt="2021-02-09T10:05:08.783" v="0" actId="47"/>
        <pc:sldMkLst>
          <pc:docMk/>
          <pc:sldMk cId="549069528" sldId="276"/>
        </pc:sldMkLst>
      </pc:sldChg>
      <pc:sldChg chg="del">
        <pc:chgData name="Mario Santamaria" userId="1e34bc91-41e5-4529-ad05-18720e3ef1cc" providerId="ADAL" clId="{6FE68A84-E7DC-4A1A-A7B1-0BE6CD2D810C}" dt="2021-02-09T10:05:08.783" v="0" actId="47"/>
        <pc:sldMkLst>
          <pc:docMk/>
          <pc:sldMk cId="4146682062" sldId="278"/>
        </pc:sldMkLst>
      </pc:sldChg>
      <pc:sldChg chg="del">
        <pc:chgData name="Mario Santamaria" userId="1e34bc91-41e5-4529-ad05-18720e3ef1cc" providerId="ADAL" clId="{6FE68A84-E7DC-4A1A-A7B1-0BE6CD2D810C}" dt="2021-02-09T10:05:08.783" v="0" actId="47"/>
        <pc:sldMkLst>
          <pc:docMk/>
          <pc:sldMk cId="1352149096" sldId="279"/>
        </pc:sldMkLst>
      </pc:sldChg>
      <pc:sldChg chg="del">
        <pc:chgData name="Mario Santamaria" userId="1e34bc91-41e5-4529-ad05-18720e3ef1cc" providerId="ADAL" clId="{6FE68A84-E7DC-4A1A-A7B1-0BE6CD2D810C}" dt="2021-02-09T10:05:08.783" v="0" actId="47"/>
        <pc:sldMkLst>
          <pc:docMk/>
          <pc:sldMk cId="2393520903" sldId="280"/>
        </pc:sldMkLst>
      </pc:sldChg>
    </pc:docChg>
  </pc:docChgLst>
  <pc:docChgLst>
    <pc:chgData name="Mario Santamaria" userId="1e34bc91-41e5-4529-ad05-18720e3ef1cc" providerId="ADAL" clId="{67E41055-84C1-4D81-8528-5E5CEE97E169}"/>
    <pc:docChg chg="modSld">
      <pc:chgData name="Mario Santamaria" userId="1e34bc91-41e5-4529-ad05-18720e3ef1cc" providerId="ADAL" clId="{67E41055-84C1-4D81-8528-5E5CEE97E169}" dt="2021-01-20T15:56:15.437" v="172" actId="20577"/>
      <pc:docMkLst>
        <pc:docMk/>
      </pc:docMkLst>
      <pc:sldChg chg="modSp mod">
        <pc:chgData name="Mario Santamaria" userId="1e34bc91-41e5-4529-ad05-18720e3ef1cc" providerId="ADAL" clId="{67E41055-84C1-4D81-8528-5E5CEE97E169}" dt="2021-01-13T14:26:52.778" v="151" actId="1076"/>
        <pc:sldMkLst>
          <pc:docMk/>
          <pc:sldMk cId="96352939" sldId="256"/>
        </pc:sldMkLst>
        <pc:spChg chg="mod">
          <ac:chgData name="Mario Santamaria" userId="1e34bc91-41e5-4529-ad05-18720e3ef1cc" providerId="ADAL" clId="{67E41055-84C1-4D81-8528-5E5CEE97E169}" dt="2021-01-13T14:26:36.425" v="147" actId="1076"/>
          <ac:spMkLst>
            <pc:docMk/>
            <pc:sldMk cId="96352939" sldId="256"/>
            <ac:spMk id="2" creationId="{D6D85FE5-08B1-47C2-A264-7A8D1AAB6499}"/>
          </ac:spMkLst>
        </pc:spChg>
        <pc:spChg chg="mod">
          <ac:chgData name="Mario Santamaria" userId="1e34bc91-41e5-4529-ad05-18720e3ef1cc" providerId="ADAL" clId="{67E41055-84C1-4D81-8528-5E5CEE97E169}" dt="2021-01-13T14:26:52.778" v="151" actId="1076"/>
          <ac:spMkLst>
            <pc:docMk/>
            <pc:sldMk cId="96352939" sldId="256"/>
            <ac:spMk id="7" creationId="{F1312C57-7956-43A8-8DAE-9D74461140E7}"/>
          </ac:spMkLst>
        </pc:spChg>
      </pc:sldChg>
      <pc:sldChg chg="modSp mod">
        <pc:chgData name="Mario Santamaria" userId="1e34bc91-41e5-4529-ad05-18720e3ef1cc" providerId="ADAL" clId="{67E41055-84C1-4D81-8528-5E5CEE97E169}" dt="2021-01-20T15:56:15.437" v="172" actId="20577"/>
        <pc:sldMkLst>
          <pc:docMk/>
          <pc:sldMk cId="2267076436" sldId="259"/>
        </pc:sldMkLst>
        <pc:spChg chg="mod">
          <ac:chgData name="Mario Santamaria" userId="1e34bc91-41e5-4529-ad05-18720e3ef1cc" providerId="ADAL" clId="{67E41055-84C1-4D81-8528-5E5CEE97E169}" dt="2021-01-20T15:56:15.437" v="172" actId="20577"/>
          <ac:spMkLst>
            <pc:docMk/>
            <pc:sldMk cId="2267076436" sldId="259"/>
            <ac:spMk id="4" creationId="{503B77F6-EFB1-4B2E-9C4B-F2F028A83730}"/>
          </ac:spMkLst>
        </pc:spChg>
      </pc:sldChg>
      <pc:sldChg chg="modSp mod">
        <pc:chgData name="Mario Santamaria" userId="1e34bc91-41e5-4529-ad05-18720e3ef1cc" providerId="ADAL" clId="{67E41055-84C1-4D81-8528-5E5CEE97E169}" dt="2021-01-14T09:39:52.725" v="163" actId="20577"/>
        <pc:sldMkLst>
          <pc:docMk/>
          <pc:sldMk cId="3251958241" sldId="261"/>
        </pc:sldMkLst>
        <pc:spChg chg="mod">
          <ac:chgData name="Mario Santamaria" userId="1e34bc91-41e5-4529-ad05-18720e3ef1cc" providerId="ADAL" clId="{67E41055-84C1-4D81-8528-5E5CEE97E169}" dt="2021-01-14T09:39:52.725" v="163" actId="20577"/>
          <ac:spMkLst>
            <pc:docMk/>
            <pc:sldMk cId="3251958241" sldId="261"/>
            <ac:spMk id="2" creationId="{C970E791-2942-4D30-8FBC-6EF334115492}"/>
          </ac:spMkLst>
        </pc:spChg>
      </pc:sldChg>
      <pc:sldChg chg="modSp mod">
        <pc:chgData name="Mario Santamaria" userId="1e34bc91-41e5-4529-ad05-18720e3ef1cc" providerId="ADAL" clId="{67E41055-84C1-4D81-8528-5E5CEE97E169}" dt="2021-01-20T15:55:53.229" v="165" actId="20577"/>
        <pc:sldMkLst>
          <pc:docMk/>
          <pc:sldMk cId="412469123" sldId="266"/>
        </pc:sldMkLst>
        <pc:spChg chg="mod">
          <ac:chgData name="Mario Santamaria" userId="1e34bc91-41e5-4529-ad05-18720e3ef1cc" providerId="ADAL" clId="{67E41055-84C1-4D81-8528-5E5CEE97E169}" dt="2021-01-20T15:55:53.229" v="165" actId="20577"/>
          <ac:spMkLst>
            <pc:docMk/>
            <pc:sldMk cId="412469123" sldId="266"/>
            <ac:spMk id="4" creationId="{A40C37C6-8117-454A-B398-FF8717F0A19A}"/>
          </ac:spMkLst>
        </pc:spChg>
      </pc:sldChg>
      <pc:sldChg chg="modSp mod">
        <pc:chgData name="Mario Santamaria" userId="1e34bc91-41e5-4529-ad05-18720e3ef1cc" providerId="ADAL" clId="{67E41055-84C1-4D81-8528-5E5CEE97E169}" dt="2021-01-14T09:39:39.681" v="154" actId="20577"/>
        <pc:sldMkLst>
          <pc:docMk/>
          <pc:sldMk cId="3472013834" sldId="268"/>
        </pc:sldMkLst>
        <pc:spChg chg="mod">
          <ac:chgData name="Mario Santamaria" userId="1e34bc91-41e5-4529-ad05-18720e3ef1cc" providerId="ADAL" clId="{67E41055-84C1-4D81-8528-5E5CEE97E169}" dt="2021-01-14T09:39:39.681" v="154" actId="20577"/>
          <ac:spMkLst>
            <pc:docMk/>
            <pc:sldMk cId="3472013834" sldId="268"/>
            <ac:spMk id="2" creationId="{683616A9-3908-410F-8C10-B81505DA50A1}"/>
          </ac:spMkLst>
        </pc:spChg>
      </pc:sldChg>
      <pc:sldChg chg="modSp mod">
        <pc:chgData name="Mario Santamaria" userId="1e34bc91-41e5-4529-ad05-18720e3ef1cc" providerId="ADAL" clId="{67E41055-84C1-4D81-8528-5E5CEE97E169}" dt="2021-01-13T11:08:48.992" v="142" actId="207"/>
        <pc:sldMkLst>
          <pc:docMk/>
          <pc:sldMk cId="400149198" sldId="269"/>
        </pc:sldMkLst>
        <pc:spChg chg="mod">
          <ac:chgData name="Mario Santamaria" userId="1e34bc91-41e5-4529-ad05-18720e3ef1cc" providerId="ADAL" clId="{67E41055-84C1-4D81-8528-5E5CEE97E169}" dt="2021-01-13T11:08:48.992" v="142" actId="207"/>
          <ac:spMkLst>
            <pc:docMk/>
            <pc:sldMk cId="400149198" sldId="269"/>
            <ac:spMk id="2" creationId="{8DCECD10-3172-45BA-A683-D886A1AC3417}"/>
          </ac:spMkLst>
        </pc:spChg>
      </pc:sldChg>
      <pc:sldChg chg="modSp mod">
        <pc:chgData name="Mario Santamaria" userId="1e34bc91-41e5-4529-ad05-18720e3ef1cc" providerId="ADAL" clId="{67E41055-84C1-4D81-8528-5E5CEE97E169}" dt="2021-01-13T11:04:47.873" v="95" actId="1035"/>
        <pc:sldMkLst>
          <pc:docMk/>
          <pc:sldMk cId="682635268" sldId="273"/>
        </pc:sldMkLst>
        <pc:spChg chg="mod">
          <ac:chgData name="Mario Santamaria" userId="1e34bc91-41e5-4529-ad05-18720e3ef1cc" providerId="ADAL" clId="{67E41055-84C1-4D81-8528-5E5CEE97E169}" dt="2021-01-13T11:04:39.946" v="86" actId="1035"/>
          <ac:spMkLst>
            <pc:docMk/>
            <pc:sldMk cId="682635268" sldId="273"/>
            <ac:spMk id="2" creationId="{BC03814C-99F7-402B-AE18-A7C7FD29EF49}"/>
          </ac:spMkLst>
        </pc:spChg>
        <pc:spChg chg="mod">
          <ac:chgData name="Mario Santamaria" userId="1e34bc91-41e5-4529-ad05-18720e3ef1cc" providerId="ADAL" clId="{67E41055-84C1-4D81-8528-5E5CEE97E169}" dt="2021-01-13T11:04:47.873" v="95" actId="1035"/>
          <ac:spMkLst>
            <pc:docMk/>
            <pc:sldMk cId="682635268" sldId="273"/>
            <ac:spMk id="4" creationId="{AB6EBCE8-F414-4850-90A3-F7924BA8C1AD}"/>
          </ac:spMkLst>
        </pc:spChg>
      </pc:sldChg>
      <pc:sldChg chg="modSp mod">
        <pc:chgData name="Mario Santamaria" userId="1e34bc91-41e5-4529-ad05-18720e3ef1cc" providerId="ADAL" clId="{67E41055-84C1-4D81-8528-5E5CEE97E169}" dt="2021-01-13T11:03:38.283" v="60" actId="948"/>
        <pc:sldMkLst>
          <pc:docMk/>
          <pc:sldMk cId="549069528" sldId="276"/>
        </pc:sldMkLst>
        <pc:spChg chg="mod">
          <ac:chgData name="Mario Santamaria" userId="1e34bc91-41e5-4529-ad05-18720e3ef1cc" providerId="ADAL" clId="{67E41055-84C1-4D81-8528-5E5CEE97E169}" dt="2021-01-13T11:03:38.283" v="60" actId="948"/>
          <ac:spMkLst>
            <pc:docMk/>
            <pc:sldMk cId="549069528" sldId="276"/>
            <ac:spMk id="2" creationId="{BC03814C-99F7-402B-AE18-A7C7FD29EF49}"/>
          </ac:spMkLst>
        </pc:spChg>
      </pc:sldChg>
      <pc:sldChg chg="modSp mod">
        <pc:chgData name="Mario Santamaria" userId="1e34bc91-41e5-4529-ad05-18720e3ef1cc" providerId="ADAL" clId="{67E41055-84C1-4D81-8528-5E5CEE97E169}" dt="2021-01-13T11:05:35.982" v="109" actId="207"/>
        <pc:sldMkLst>
          <pc:docMk/>
          <pc:sldMk cId="4146682062" sldId="278"/>
        </pc:sldMkLst>
        <pc:spChg chg="mod">
          <ac:chgData name="Mario Santamaria" userId="1e34bc91-41e5-4529-ad05-18720e3ef1cc" providerId="ADAL" clId="{67E41055-84C1-4D81-8528-5E5CEE97E169}" dt="2021-01-13T11:05:35.982" v="109" actId="207"/>
          <ac:spMkLst>
            <pc:docMk/>
            <pc:sldMk cId="4146682062" sldId="278"/>
            <ac:spMk id="2" creationId="{BC03814C-99F7-402B-AE18-A7C7FD29EF49}"/>
          </ac:spMkLst>
        </pc:spChg>
      </pc:sldChg>
      <pc:sldChg chg="modSp mod">
        <pc:chgData name="Mario Santamaria" userId="1e34bc91-41e5-4529-ad05-18720e3ef1cc" providerId="ADAL" clId="{67E41055-84C1-4D81-8528-5E5CEE97E169}" dt="2021-01-13T11:05:45.456" v="110" actId="207"/>
        <pc:sldMkLst>
          <pc:docMk/>
          <pc:sldMk cId="1352149096" sldId="279"/>
        </pc:sldMkLst>
        <pc:spChg chg="mod">
          <ac:chgData name="Mario Santamaria" userId="1e34bc91-41e5-4529-ad05-18720e3ef1cc" providerId="ADAL" clId="{67E41055-84C1-4D81-8528-5E5CEE97E169}" dt="2021-01-13T11:05:45.456" v="110" actId="207"/>
          <ac:spMkLst>
            <pc:docMk/>
            <pc:sldMk cId="1352149096" sldId="279"/>
            <ac:spMk id="2" creationId="{BC03814C-99F7-402B-AE18-A7C7FD29EF49}"/>
          </ac:spMkLst>
        </pc:spChg>
      </pc:sldChg>
      <pc:sldChg chg="modSp mod">
        <pc:chgData name="Mario Santamaria" userId="1e34bc91-41e5-4529-ad05-18720e3ef1cc" providerId="ADAL" clId="{67E41055-84C1-4D81-8528-5E5CEE97E169}" dt="2021-01-20T15:45:24.803" v="164" actId="207"/>
        <pc:sldMkLst>
          <pc:docMk/>
          <pc:sldMk cId="2393520903" sldId="280"/>
        </pc:sldMkLst>
        <pc:spChg chg="mod">
          <ac:chgData name="Mario Santamaria" userId="1e34bc91-41e5-4529-ad05-18720e3ef1cc" providerId="ADAL" clId="{67E41055-84C1-4D81-8528-5E5CEE97E169}" dt="2021-01-20T15:45:24.803" v="164" actId="207"/>
          <ac:spMkLst>
            <pc:docMk/>
            <pc:sldMk cId="2393520903" sldId="280"/>
            <ac:spMk id="12" creationId="{3E88AA0B-52E6-448A-B409-CAB8BF05147A}"/>
          </ac:spMkLst>
        </pc:spChg>
      </pc:sldChg>
    </pc:docChg>
  </pc:docChgLst>
  <pc:docChgLst>
    <pc:chgData name="Mario Santamaria" userId="1e34bc91-41e5-4529-ad05-18720e3ef1cc" providerId="ADAL" clId="{A0B6034A-AAAA-4338-920A-239A8146C302}"/>
    <pc:docChg chg="undo custSel addSld delSld modSld sldOrd">
      <pc:chgData name="Mario Santamaria" userId="1e34bc91-41e5-4529-ad05-18720e3ef1cc" providerId="ADAL" clId="{A0B6034A-AAAA-4338-920A-239A8146C302}" dt="2021-10-08T09:01:28.778" v="3260" actId="20577"/>
      <pc:docMkLst>
        <pc:docMk/>
      </pc:docMkLst>
      <pc:sldChg chg="modSp mod">
        <pc:chgData name="Mario Santamaria" userId="1e34bc91-41e5-4529-ad05-18720e3ef1cc" providerId="ADAL" clId="{A0B6034A-AAAA-4338-920A-239A8146C302}" dt="2021-10-05T16:03:55.261" v="3140" actId="20577"/>
        <pc:sldMkLst>
          <pc:docMk/>
          <pc:sldMk cId="96352939" sldId="256"/>
        </pc:sldMkLst>
        <pc:spChg chg="mod">
          <ac:chgData name="Mario Santamaria" userId="1e34bc91-41e5-4529-ad05-18720e3ef1cc" providerId="ADAL" clId="{A0B6034A-AAAA-4338-920A-239A8146C302}" dt="2021-10-04T16:53:36.862" v="1279" actId="20577"/>
          <ac:spMkLst>
            <pc:docMk/>
            <pc:sldMk cId="96352939" sldId="256"/>
            <ac:spMk id="2" creationId="{D6D85FE5-08B1-47C2-A264-7A8D1AAB6499}"/>
          </ac:spMkLst>
        </pc:spChg>
        <pc:spChg chg="mod">
          <ac:chgData name="Mario Santamaria" userId="1e34bc91-41e5-4529-ad05-18720e3ef1cc" providerId="ADAL" clId="{A0B6034A-AAAA-4338-920A-239A8146C302}" dt="2021-10-05T16:03:55.261" v="3140" actId="20577"/>
          <ac:spMkLst>
            <pc:docMk/>
            <pc:sldMk cId="96352939" sldId="256"/>
            <ac:spMk id="7" creationId="{F1312C57-7956-43A8-8DAE-9D74461140E7}"/>
          </ac:spMkLst>
        </pc:spChg>
      </pc:sldChg>
      <pc:sldChg chg="modSp mod">
        <pc:chgData name="Mario Santamaria" userId="1e34bc91-41e5-4529-ad05-18720e3ef1cc" providerId="ADAL" clId="{A0B6034A-AAAA-4338-920A-239A8146C302}" dt="2021-10-05T16:11:26.578" v="3163" actId="12"/>
        <pc:sldMkLst>
          <pc:docMk/>
          <pc:sldMk cId="344904443" sldId="274"/>
        </pc:sldMkLst>
        <pc:spChg chg="mod">
          <ac:chgData name="Mario Santamaria" userId="1e34bc91-41e5-4529-ad05-18720e3ef1cc" providerId="ADAL" clId="{A0B6034A-AAAA-4338-920A-239A8146C302}" dt="2021-10-04T16:57:14.904" v="1360"/>
          <ac:spMkLst>
            <pc:docMk/>
            <pc:sldMk cId="344904443" sldId="274"/>
            <ac:spMk id="2" creationId="{0CD3A7CF-5F4A-904C-BD60-3EEBE5CFF10F}"/>
          </ac:spMkLst>
        </pc:spChg>
        <pc:spChg chg="mod">
          <ac:chgData name="Mario Santamaria" userId="1e34bc91-41e5-4529-ad05-18720e3ef1cc" providerId="ADAL" clId="{A0B6034A-AAAA-4338-920A-239A8146C302}" dt="2021-10-05T16:11:26.578" v="3163" actId="12"/>
          <ac:spMkLst>
            <pc:docMk/>
            <pc:sldMk cId="344904443" sldId="274"/>
            <ac:spMk id="4" creationId="{719E8FC8-BE6A-4DB3-A508-A3E54D1AB1A3}"/>
          </ac:spMkLst>
        </pc:spChg>
      </pc:sldChg>
      <pc:sldChg chg="addSp modSp add mod">
        <pc:chgData name="Mario Santamaria" userId="1e34bc91-41e5-4529-ad05-18720e3ef1cc" providerId="ADAL" clId="{A0B6034A-AAAA-4338-920A-239A8146C302}" dt="2021-10-05T16:11:40.786" v="3164" actId="207"/>
        <pc:sldMkLst>
          <pc:docMk/>
          <pc:sldMk cId="980241461" sldId="275"/>
        </pc:sldMkLst>
        <pc:spChg chg="mod">
          <ac:chgData name="Mario Santamaria" userId="1e34bc91-41e5-4529-ad05-18720e3ef1cc" providerId="ADAL" clId="{A0B6034A-AAAA-4338-920A-239A8146C302}" dt="2021-10-04T10:13:37.131" v="236" actId="1076"/>
          <ac:spMkLst>
            <pc:docMk/>
            <pc:sldMk cId="980241461" sldId="275"/>
            <ac:spMk id="2" creationId="{0CD3A7CF-5F4A-904C-BD60-3EEBE5CFF10F}"/>
          </ac:spMkLst>
        </pc:spChg>
        <pc:spChg chg="add mod">
          <ac:chgData name="Mario Santamaria" userId="1e34bc91-41e5-4529-ad05-18720e3ef1cc" providerId="ADAL" clId="{A0B6034A-AAAA-4338-920A-239A8146C302}" dt="2021-10-04T16:58:53.978" v="1384" actId="122"/>
          <ac:spMkLst>
            <pc:docMk/>
            <pc:sldMk cId="980241461" sldId="275"/>
            <ac:spMk id="3" creationId="{CCCCFFBC-C85F-44D9-A540-A4B2DFE1B0B7}"/>
          </ac:spMkLst>
        </pc:spChg>
        <pc:spChg chg="mod">
          <ac:chgData name="Mario Santamaria" userId="1e34bc91-41e5-4529-ad05-18720e3ef1cc" providerId="ADAL" clId="{A0B6034A-AAAA-4338-920A-239A8146C302}" dt="2021-10-05T16:11:40.786" v="3164" actId="207"/>
          <ac:spMkLst>
            <pc:docMk/>
            <pc:sldMk cId="980241461" sldId="275"/>
            <ac:spMk id="4" creationId="{719E8FC8-BE6A-4DB3-A508-A3E54D1AB1A3}"/>
          </ac:spMkLst>
        </pc:spChg>
        <pc:spChg chg="add mod">
          <ac:chgData name="Mario Santamaria" userId="1e34bc91-41e5-4529-ad05-18720e3ef1cc" providerId="ADAL" clId="{A0B6034A-AAAA-4338-920A-239A8146C302}" dt="2021-10-04T17:00:11.830" v="1426" actId="1582"/>
          <ac:spMkLst>
            <pc:docMk/>
            <pc:sldMk cId="980241461" sldId="275"/>
            <ac:spMk id="6" creationId="{E3EAD78D-4132-458D-9C1C-17C5945E2CE2}"/>
          </ac:spMkLst>
        </pc:spChg>
      </pc:sldChg>
      <pc:sldChg chg="addSp delSp modSp add mod">
        <pc:chgData name="Mario Santamaria" userId="1e34bc91-41e5-4529-ad05-18720e3ef1cc" providerId="ADAL" clId="{A0B6034A-AAAA-4338-920A-239A8146C302}" dt="2021-10-04T17:00:31.497" v="1429"/>
        <pc:sldMkLst>
          <pc:docMk/>
          <pc:sldMk cId="110930552" sldId="276"/>
        </pc:sldMkLst>
        <pc:spChg chg="add mod">
          <ac:chgData name="Mario Santamaria" userId="1e34bc91-41e5-4529-ad05-18720e3ef1cc" providerId="ADAL" clId="{A0B6034A-AAAA-4338-920A-239A8146C302}" dt="2021-10-04T15:07:40.908" v="338" actId="1076"/>
          <ac:spMkLst>
            <pc:docMk/>
            <pc:sldMk cId="110930552" sldId="276"/>
            <ac:spMk id="3" creationId="{DAA3A552-1FA7-45DB-9762-C7668D633918}"/>
          </ac:spMkLst>
        </pc:spChg>
        <pc:spChg chg="mod">
          <ac:chgData name="Mario Santamaria" userId="1e34bc91-41e5-4529-ad05-18720e3ef1cc" providerId="ADAL" clId="{A0B6034A-AAAA-4338-920A-239A8146C302}" dt="2021-10-04T15:08:52.186" v="351" actId="1076"/>
          <ac:spMkLst>
            <pc:docMk/>
            <pc:sldMk cId="110930552" sldId="276"/>
            <ac:spMk id="4" creationId="{719E8FC8-BE6A-4DB3-A508-A3E54D1AB1A3}"/>
          </ac:spMkLst>
        </pc:spChg>
        <pc:spChg chg="add mod">
          <ac:chgData name="Mario Santamaria" userId="1e34bc91-41e5-4529-ad05-18720e3ef1cc" providerId="ADAL" clId="{A0B6034A-AAAA-4338-920A-239A8146C302}" dt="2021-10-04T15:08:01.409" v="342" actId="1076"/>
          <ac:spMkLst>
            <pc:docMk/>
            <pc:sldMk cId="110930552" sldId="276"/>
            <ac:spMk id="6" creationId="{716C04B2-79F7-41EB-B7D3-F13DB7485C2A}"/>
          </ac:spMkLst>
        </pc:spChg>
        <pc:spChg chg="add mod">
          <ac:chgData name="Mario Santamaria" userId="1e34bc91-41e5-4529-ad05-18720e3ef1cc" providerId="ADAL" clId="{A0B6034A-AAAA-4338-920A-239A8146C302}" dt="2021-10-04T15:07:51.046" v="340" actId="1076"/>
          <ac:spMkLst>
            <pc:docMk/>
            <pc:sldMk cId="110930552" sldId="276"/>
            <ac:spMk id="8" creationId="{4E5DF64C-1E59-4F73-B836-89EE604997B6}"/>
          </ac:spMkLst>
        </pc:spChg>
        <pc:spChg chg="add mod">
          <ac:chgData name="Mario Santamaria" userId="1e34bc91-41e5-4529-ad05-18720e3ef1cc" providerId="ADAL" clId="{A0B6034A-AAAA-4338-920A-239A8146C302}" dt="2021-10-04T15:08:06.207" v="343" actId="1076"/>
          <ac:spMkLst>
            <pc:docMk/>
            <pc:sldMk cId="110930552" sldId="276"/>
            <ac:spMk id="9" creationId="{03638AB6-B578-4B6A-AB47-C6816C0B1C8E}"/>
          </ac:spMkLst>
        </pc:spChg>
        <pc:spChg chg="add mod">
          <ac:chgData name="Mario Santamaria" userId="1e34bc91-41e5-4529-ad05-18720e3ef1cc" providerId="ADAL" clId="{A0B6034A-AAAA-4338-920A-239A8146C302}" dt="2021-10-04T15:08:24.391" v="347" actId="1076"/>
          <ac:spMkLst>
            <pc:docMk/>
            <pc:sldMk cId="110930552" sldId="276"/>
            <ac:spMk id="10" creationId="{5C40ECDF-2F24-463E-8325-3EE0481A47ED}"/>
          </ac:spMkLst>
        </pc:spChg>
        <pc:spChg chg="add mod">
          <ac:chgData name="Mario Santamaria" userId="1e34bc91-41e5-4529-ad05-18720e3ef1cc" providerId="ADAL" clId="{A0B6034A-AAAA-4338-920A-239A8146C302}" dt="2021-10-04T15:09:01.059" v="352" actId="1076"/>
          <ac:spMkLst>
            <pc:docMk/>
            <pc:sldMk cId="110930552" sldId="276"/>
            <ac:spMk id="11" creationId="{70D6CF92-332D-4B69-A0AE-C32B99CD9322}"/>
          </ac:spMkLst>
        </pc:spChg>
        <pc:spChg chg="add del mod">
          <ac:chgData name="Mario Santamaria" userId="1e34bc91-41e5-4529-ad05-18720e3ef1cc" providerId="ADAL" clId="{A0B6034A-AAAA-4338-920A-239A8146C302}" dt="2021-10-04T15:10:34.165" v="358" actId="478"/>
          <ac:spMkLst>
            <pc:docMk/>
            <pc:sldMk cId="110930552" sldId="276"/>
            <ac:spMk id="12" creationId="{0610655F-91C6-4622-A2EA-E97389A45D13}"/>
          </ac:spMkLst>
        </pc:spChg>
        <pc:spChg chg="add mod">
          <ac:chgData name="Mario Santamaria" userId="1e34bc91-41e5-4529-ad05-18720e3ef1cc" providerId="ADAL" clId="{A0B6034A-AAAA-4338-920A-239A8146C302}" dt="2021-10-04T15:10:32.234" v="357" actId="1076"/>
          <ac:spMkLst>
            <pc:docMk/>
            <pc:sldMk cId="110930552" sldId="276"/>
            <ac:spMk id="13" creationId="{E1BA796D-C25D-4DFE-A409-7E274DB761EE}"/>
          </ac:spMkLst>
        </pc:spChg>
        <pc:spChg chg="add mod">
          <ac:chgData name="Mario Santamaria" userId="1e34bc91-41e5-4529-ad05-18720e3ef1cc" providerId="ADAL" clId="{A0B6034A-AAAA-4338-920A-239A8146C302}" dt="2021-10-04T15:10:38.078" v="359" actId="1076"/>
          <ac:spMkLst>
            <pc:docMk/>
            <pc:sldMk cId="110930552" sldId="276"/>
            <ac:spMk id="14" creationId="{4E2F4486-4CFE-4BAB-86C4-BAE94A197A19}"/>
          </ac:spMkLst>
        </pc:spChg>
        <pc:spChg chg="add del mod">
          <ac:chgData name="Mario Santamaria" userId="1e34bc91-41e5-4529-ad05-18720e3ef1cc" providerId="ADAL" clId="{A0B6034A-AAAA-4338-920A-239A8146C302}" dt="2021-10-04T17:00:20.869" v="1428"/>
          <ac:spMkLst>
            <pc:docMk/>
            <pc:sldMk cId="110930552" sldId="276"/>
            <ac:spMk id="15" creationId="{87D74B81-7866-4AA8-97C4-302004AA5545}"/>
          </ac:spMkLst>
        </pc:spChg>
        <pc:spChg chg="add mod">
          <ac:chgData name="Mario Santamaria" userId="1e34bc91-41e5-4529-ad05-18720e3ef1cc" providerId="ADAL" clId="{A0B6034A-AAAA-4338-920A-239A8146C302}" dt="2021-10-04T17:00:31.497" v="1429"/>
          <ac:spMkLst>
            <pc:docMk/>
            <pc:sldMk cId="110930552" sldId="276"/>
            <ac:spMk id="16" creationId="{7BBD674E-AEA9-4411-B4D1-9271DF14FF88}"/>
          </ac:spMkLst>
        </pc:spChg>
        <pc:spChg chg="add mod">
          <ac:chgData name="Mario Santamaria" userId="1e34bc91-41e5-4529-ad05-18720e3ef1cc" providerId="ADAL" clId="{A0B6034A-AAAA-4338-920A-239A8146C302}" dt="2021-10-04T17:00:31.497" v="1429"/>
          <ac:spMkLst>
            <pc:docMk/>
            <pc:sldMk cId="110930552" sldId="276"/>
            <ac:spMk id="17" creationId="{81C7108D-E7C4-4E58-A97D-ED934D4D0140}"/>
          </ac:spMkLst>
        </pc:spChg>
      </pc:sldChg>
      <pc:sldChg chg="addSp delSp modSp add mod">
        <pc:chgData name="Mario Santamaria" userId="1e34bc91-41e5-4529-ad05-18720e3ef1cc" providerId="ADAL" clId="{A0B6034A-AAAA-4338-920A-239A8146C302}" dt="2021-10-05T08:12:08.517" v="2651" actId="20577"/>
        <pc:sldMkLst>
          <pc:docMk/>
          <pc:sldMk cId="1756076436" sldId="277"/>
        </pc:sldMkLst>
        <pc:spChg chg="mod">
          <ac:chgData name="Mario Santamaria" userId="1e34bc91-41e5-4529-ad05-18720e3ef1cc" providerId="ADAL" clId="{A0B6034A-AAAA-4338-920A-239A8146C302}" dt="2021-10-05T08:12:08.517" v="2651" actId="20577"/>
          <ac:spMkLst>
            <pc:docMk/>
            <pc:sldMk cId="1756076436" sldId="277"/>
            <ac:spMk id="4" creationId="{719E8FC8-BE6A-4DB3-A508-A3E54D1AB1A3}"/>
          </ac:spMkLst>
        </pc:spChg>
        <pc:spChg chg="add del mod">
          <ac:chgData name="Mario Santamaria" userId="1e34bc91-41e5-4529-ad05-18720e3ef1cc" providerId="ADAL" clId="{A0B6034A-AAAA-4338-920A-239A8146C302}" dt="2021-10-04T16:30:46.958" v="633"/>
          <ac:spMkLst>
            <pc:docMk/>
            <pc:sldMk cId="1756076436" sldId="277"/>
            <ac:spMk id="6" creationId="{ECED4C4B-60F3-4F04-BE3C-CD57277CFB30}"/>
          </ac:spMkLst>
        </pc:spChg>
        <pc:spChg chg="add mod">
          <ac:chgData name="Mario Santamaria" userId="1e34bc91-41e5-4529-ad05-18720e3ef1cc" providerId="ADAL" clId="{A0B6034A-AAAA-4338-920A-239A8146C302}" dt="2021-10-04T17:00:33.695" v="1430"/>
          <ac:spMkLst>
            <pc:docMk/>
            <pc:sldMk cId="1756076436" sldId="277"/>
            <ac:spMk id="8" creationId="{580BB384-C068-4429-91EA-C21A377AC55E}"/>
          </ac:spMkLst>
        </pc:spChg>
        <pc:spChg chg="add mod">
          <ac:chgData name="Mario Santamaria" userId="1e34bc91-41e5-4529-ad05-18720e3ef1cc" providerId="ADAL" clId="{A0B6034A-AAAA-4338-920A-239A8146C302}" dt="2021-10-04T17:00:33.695" v="1430"/>
          <ac:spMkLst>
            <pc:docMk/>
            <pc:sldMk cId="1756076436" sldId="277"/>
            <ac:spMk id="9" creationId="{91AC5117-7A29-4B5B-9A28-BC5F77C5D2E9}"/>
          </ac:spMkLst>
        </pc:spChg>
        <pc:graphicFrameChg chg="add mod modGraphic">
          <ac:chgData name="Mario Santamaria" userId="1e34bc91-41e5-4529-ad05-18720e3ef1cc" providerId="ADAL" clId="{A0B6034A-AAAA-4338-920A-239A8146C302}" dt="2021-10-04T16:31:05.860" v="634" actId="1076"/>
          <ac:graphicFrameMkLst>
            <pc:docMk/>
            <pc:sldMk cId="1756076436" sldId="277"/>
            <ac:graphicFrameMk id="3" creationId="{D36BE208-820A-4F61-9C67-2EB8E2E8DB5F}"/>
          </ac:graphicFrameMkLst>
        </pc:graphicFrameChg>
      </pc:sldChg>
      <pc:sldChg chg="addSp modSp add mod">
        <pc:chgData name="Mario Santamaria" userId="1e34bc91-41e5-4529-ad05-18720e3ef1cc" providerId="ADAL" clId="{A0B6034A-AAAA-4338-920A-239A8146C302}" dt="2021-10-05T16:12:00.119" v="3166" actId="12"/>
        <pc:sldMkLst>
          <pc:docMk/>
          <pc:sldMk cId="2709124427" sldId="278"/>
        </pc:sldMkLst>
        <pc:spChg chg="mod">
          <ac:chgData name="Mario Santamaria" userId="1e34bc91-41e5-4529-ad05-18720e3ef1cc" providerId="ADAL" clId="{A0B6034A-AAAA-4338-920A-239A8146C302}" dt="2021-10-05T16:12:00.119" v="3166" actId="12"/>
          <ac:spMkLst>
            <pc:docMk/>
            <pc:sldMk cId="2709124427" sldId="278"/>
            <ac:spMk id="4" creationId="{719E8FC8-BE6A-4DB3-A508-A3E54D1AB1A3}"/>
          </ac:spMkLst>
        </pc:spChg>
        <pc:spChg chg="add mod">
          <ac:chgData name="Mario Santamaria" userId="1e34bc91-41e5-4529-ad05-18720e3ef1cc" providerId="ADAL" clId="{A0B6034A-AAAA-4338-920A-239A8146C302}" dt="2021-10-04T17:00:35.338" v="1431"/>
          <ac:spMkLst>
            <pc:docMk/>
            <pc:sldMk cId="2709124427" sldId="278"/>
            <ac:spMk id="6" creationId="{500A661A-3F0A-462E-B309-DF61177130D6}"/>
          </ac:spMkLst>
        </pc:spChg>
        <pc:spChg chg="add mod">
          <ac:chgData name="Mario Santamaria" userId="1e34bc91-41e5-4529-ad05-18720e3ef1cc" providerId="ADAL" clId="{A0B6034A-AAAA-4338-920A-239A8146C302}" dt="2021-10-04T17:00:35.338" v="1431"/>
          <ac:spMkLst>
            <pc:docMk/>
            <pc:sldMk cId="2709124427" sldId="278"/>
            <ac:spMk id="8" creationId="{8D452F6C-1F20-420E-B5BD-A8C095067246}"/>
          </ac:spMkLst>
        </pc:spChg>
      </pc:sldChg>
      <pc:sldChg chg="addSp delSp modSp add mod">
        <pc:chgData name="Mario Santamaria" userId="1e34bc91-41e5-4529-ad05-18720e3ef1cc" providerId="ADAL" clId="{A0B6034A-AAAA-4338-920A-239A8146C302}" dt="2021-10-08T09:00:13.454" v="3169" actId="20577"/>
        <pc:sldMkLst>
          <pc:docMk/>
          <pc:sldMk cId="2685930370" sldId="279"/>
        </pc:sldMkLst>
        <pc:spChg chg="add del">
          <ac:chgData name="Mario Santamaria" userId="1e34bc91-41e5-4529-ad05-18720e3ef1cc" providerId="ADAL" clId="{A0B6034A-AAAA-4338-920A-239A8146C302}" dt="2021-10-04T17:22:19.398" v="1587"/>
          <ac:spMkLst>
            <pc:docMk/>
            <pc:sldMk cId="2685930370" sldId="279"/>
            <ac:spMk id="3" creationId="{544096C4-B90F-425B-9C78-6A026DB72110}"/>
          </ac:spMkLst>
        </pc:spChg>
        <pc:spChg chg="mod">
          <ac:chgData name="Mario Santamaria" userId="1e34bc91-41e5-4529-ad05-18720e3ef1cc" providerId="ADAL" clId="{A0B6034A-AAAA-4338-920A-239A8146C302}" dt="2021-10-08T09:00:13.454" v="3169" actId="20577"/>
          <ac:spMkLst>
            <pc:docMk/>
            <pc:sldMk cId="2685930370" sldId="279"/>
            <ac:spMk id="4" creationId="{719E8FC8-BE6A-4DB3-A508-A3E54D1AB1A3}"/>
          </ac:spMkLst>
        </pc:spChg>
        <pc:spChg chg="add mod">
          <ac:chgData name="Mario Santamaria" userId="1e34bc91-41e5-4529-ad05-18720e3ef1cc" providerId="ADAL" clId="{A0B6034A-AAAA-4338-920A-239A8146C302}" dt="2021-10-04T17:00:53.216" v="1435" actId="1076"/>
          <ac:spMkLst>
            <pc:docMk/>
            <pc:sldMk cId="2685930370" sldId="279"/>
            <ac:spMk id="6" creationId="{58ECCF0F-35A6-4A63-9CCA-983A624DB151}"/>
          </ac:spMkLst>
        </pc:spChg>
        <pc:spChg chg="add mod">
          <ac:chgData name="Mario Santamaria" userId="1e34bc91-41e5-4529-ad05-18720e3ef1cc" providerId="ADAL" clId="{A0B6034A-AAAA-4338-920A-239A8146C302}" dt="2021-10-04T17:00:53.216" v="1435" actId="1076"/>
          <ac:spMkLst>
            <pc:docMk/>
            <pc:sldMk cId="2685930370" sldId="279"/>
            <ac:spMk id="8" creationId="{00203BF7-484D-4D15-9CEE-8B82533C84E4}"/>
          </ac:spMkLst>
        </pc:spChg>
        <pc:spChg chg="add del mod">
          <ac:chgData name="Mario Santamaria" userId="1e34bc91-41e5-4529-ad05-18720e3ef1cc" providerId="ADAL" clId="{A0B6034A-AAAA-4338-920A-239A8146C302}" dt="2021-10-04T17:22:18.860" v="1586"/>
          <ac:spMkLst>
            <pc:docMk/>
            <pc:sldMk cId="2685930370" sldId="279"/>
            <ac:spMk id="9" creationId="{EC8817B0-C351-4B38-B01F-3FA75E6EBCC7}"/>
          </ac:spMkLst>
        </pc:spChg>
        <pc:spChg chg="add del">
          <ac:chgData name="Mario Santamaria" userId="1e34bc91-41e5-4529-ad05-18720e3ef1cc" providerId="ADAL" clId="{A0B6034A-AAAA-4338-920A-239A8146C302}" dt="2021-10-04T17:22:23.812" v="1589"/>
          <ac:spMkLst>
            <pc:docMk/>
            <pc:sldMk cId="2685930370" sldId="279"/>
            <ac:spMk id="10" creationId="{07F4943F-A161-4C9B-9C42-C4019D3794C2}"/>
          </ac:spMkLst>
        </pc:spChg>
      </pc:sldChg>
      <pc:sldChg chg="addSp delSp modSp add mod">
        <pc:chgData name="Mario Santamaria" userId="1e34bc91-41e5-4529-ad05-18720e3ef1cc" providerId="ADAL" clId="{A0B6034A-AAAA-4338-920A-239A8146C302}" dt="2021-10-08T09:00:24.510" v="3172" actId="20577"/>
        <pc:sldMkLst>
          <pc:docMk/>
          <pc:sldMk cId="600905273" sldId="280"/>
        </pc:sldMkLst>
        <pc:spChg chg="del">
          <ac:chgData name="Mario Santamaria" userId="1e34bc91-41e5-4529-ad05-18720e3ef1cc" providerId="ADAL" clId="{A0B6034A-AAAA-4338-920A-239A8146C302}" dt="2021-10-05T07:20:24.558" v="2037" actId="478"/>
          <ac:spMkLst>
            <pc:docMk/>
            <pc:sldMk cId="600905273" sldId="280"/>
            <ac:spMk id="4" creationId="{719E8FC8-BE6A-4DB3-A508-A3E54D1AB1A3}"/>
          </ac:spMkLst>
        </pc:spChg>
        <pc:spChg chg="add mod">
          <ac:chgData name="Mario Santamaria" userId="1e34bc91-41e5-4529-ad05-18720e3ef1cc" providerId="ADAL" clId="{A0B6034A-AAAA-4338-920A-239A8146C302}" dt="2021-10-04T17:00:58.782" v="1436"/>
          <ac:spMkLst>
            <pc:docMk/>
            <pc:sldMk cId="600905273" sldId="280"/>
            <ac:spMk id="6" creationId="{4C63B9B0-47D6-45CC-8F3D-BDFD2ECD6588}"/>
          </ac:spMkLst>
        </pc:spChg>
        <pc:spChg chg="add mod">
          <ac:chgData name="Mario Santamaria" userId="1e34bc91-41e5-4529-ad05-18720e3ef1cc" providerId="ADAL" clId="{A0B6034A-AAAA-4338-920A-239A8146C302}" dt="2021-10-04T17:00:58.782" v="1436"/>
          <ac:spMkLst>
            <pc:docMk/>
            <pc:sldMk cId="600905273" sldId="280"/>
            <ac:spMk id="8" creationId="{2C1890B0-16F3-4E24-BBAB-00E5C1334858}"/>
          </ac:spMkLst>
        </pc:spChg>
        <pc:spChg chg="add mod">
          <ac:chgData name="Mario Santamaria" userId="1e34bc91-41e5-4529-ad05-18720e3ef1cc" providerId="ADAL" clId="{A0B6034A-AAAA-4338-920A-239A8146C302}" dt="2021-10-08T09:00:24.510" v="3172" actId="20577"/>
          <ac:spMkLst>
            <pc:docMk/>
            <pc:sldMk cId="600905273" sldId="280"/>
            <ac:spMk id="9" creationId="{382EA8E9-A1D9-455B-9FC8-EB777E7DC414}"/>
          </ac:spMkLst>
        </pc:spChg>
      </pc:sldChg>
      <pc:sldChg chg="addSp delSp modSp add mod">
        <pc:chgData name="Mario Santamaria" userId="1e34bc91-41e5-4529-ad05-18720e3ef1cc" providerId="ADAL" clId="{A0B6034A-AAAA-4338-920A-239A8146C302}" dt="2021-10-05T16:09:57.369" v="3160" actId="20577"/>
        <pc:sldMkLst>
          <pc:docMk/>
          <pc:sldMk cId="3015928051" sldId="281"/>
        </pc:sldMkLst>
        <pc:spChg chg="del">
          <ac:chgData name="Mario Santamaria" userId="1e34bc91-41e5-4529-ad05-18720e3ef1cc" providerId="ADAL" clId="{A0B6034A-AAAA-4338-920A-239A8146C302}" dt="2021-10-05T07:37:04.305" v="2236" actId="478"/>
          <ac:spMkLst>
            <pc:docMk/>
            <pc:sldMk cId="3015928051" sldId="281"/>
            <ac:spMk id="4" creationId="{719E8FC8-BE6A-4DB3-A508-A3E54D1AB1A3}"/>
          </ac:spMkLst>
        </pc:spChg>
        <pc:spChg chg="add mod">
          <ac:chgData name="Mario Santamaria" userId="1e34bc91-41e5-4529-ad05-18720e3ef1cc" providerId="ADAL" clId="{A0B6034A-AAAA-4338-920A-239A8146C302}" dt="2021-10-04T17:01:01.510" v="1437"/>
          <ac:spMkLst>
            <pc:docMk/>
            <pc:sldMk cId="3015928051" sldId="281"/>
            <ac:spMk id="6" creationId="{8703EBD4-E716-40FE-8C27-A22F3A35DEA5}"/>
          </ac:spMkLst>
        </pc:spChg>
        <pc:spChg chg="add mod">
          <ac:chgData name="Mario Santamaria" userId="1e34bc91-41e5-4529-ad05-18720e3ef1cc" providerId="ADAL" clId="{A0B6034A-AAAA-4338-920A-239A8146C302}" dt="2021-10-04T17:01:01.510" v="1437"/>
          <ac:spMkLst>
            <pc:docMk/>
            <pc:sldMk cId="3015928051" sldId="281"/>
            <ac:spMk id="8" creationId="{E76352C3-3589-49A9-817A-1CB9712486B3}"/>
          </ac:spMkLst>
        </pc:spChg>
        <pc:spChg chg="add mod">
          <ac:chgData name="Mario Santamaria" userId="1e34bc91-41e5-4529-ad05-18720e3ef1cc" providerId="ADAL" clId="{A0B6034A-AAAA-4338-920A-239A8146C302}" dt="2021-10-05T16:09:57.369" v="3160" actId="20577"/>
          <ac:spMkLst>
            <pc:docMk/>
            <pc:sldMk cId="3015928051" sldId="281"/>
            <ac:spMk id="9" creationId="{6FD942E0-86B8-42D1-ABE4-9CFFF8EC3D66}"/>
          </ac:spMkLst>
        </pc:spChg>
      </pc:sldChg>
      <pc:sldChg chg="addSp delSp modSp add mod">
        <pc:chgData name="Mario Santamaria" userId="1e34bc91-41e5-4529-ad05-18720e3ef1cc" providerId="ADAL" clId="{A0B6034A-AAAA-4338-920A-239A8146C302}" dt="2021-10-08T09:01:28.778" v="3260" actId="20577"/>
        <pc:sldMkLst>
          <pc:docMk/>
          <pc:sldMk cId="1228260690" sldId="282"/>
        </pc:sldMkLst>
        <pc:spChg chg="del">
          <ac:chgData name="Mario Santamaria" userId="1e34bc91-41e5-4529-ad05-18720e3ef1cc" providerId="ADAL" clId="{A0B6034A-AAAA-4338-920A-239A8146C302}" dt="2021-10-05T07:59:37.974" v="2453" actId="478"/>
          <ac:spMkLst>
            <pc:docMk/>
            <pc:sldMk cId="1228260690" sldId="282"/>
            <ac:spMk id="4" creationId="{719E8FC8-BE6A-4DB3-A508-A3E54D1AB1A3}"/>
          </ac:spMkLst>
        </pc:spChg>
        <pc:spChg chg="add mod">
          <ac:chgData name="Mario Santamaria" userId="1e34bc91-41e5-4529-ad05-18720e3ef1cc" providerId="ADAL" clId="{A0B6034A-AAAA-4338-920A-239A8146C302}" dt="2021-10-04T17:01:02.781" v="1438"/>
          <ac:spMkLst>
            <pc:docMk/>
            <pc:sldMk cId="1228260690" sldId="282"/>
            <ac:spMk id="6" creationId="{F4513131-B231-4053-8731-5E37E0F8C25C}"/>
          </ac:spMkLst>
        </pc:spChg>
        <pc:spChg chg="add mod">
          <ac:chgData name="Mario Santamaria" userId="1e34bc91-41e5-4529-ad05-18720e3ef1cc" providerId="ADAL" clId="{A0B6034A-AAAA-4338-920A-239A8146C302}" dt="2021-10-04T17:01:02.781" v="1438"/>
          <ac:spMkLst>
            <pc:docMk/>
            <pc:sldMk cId="1228260690" sldId="282"/>
            <ac:spMk id="8" creationId="{D633E0B4-2362-48CB-8022-CA0F9E2AD950}"/>
          </ac:spMkLst>
        </pc:spChg>
        <pc:spChg chg="add del mod">
          <ac:chgData name="Mario Santamaria" userId="1e34bc91-41e5-4529-ad05-18720e3ef1cc" providerId="ADAL" clId="{A0B6034A-AAAA-4338-920A-239A8146C302}" dt="2021-10-05T07:59:35.395" v="2452"/>
          <ac:spMkLst>
            <pc:docMk/>
            <pc:sldMk cId="1228260690" sldId="282"/>
            <ac:spMk id="9" creationId="{7ED582AE-827D-4E62-B99D-CA58BD343206}"/>
          </ac:spMkLst>
        </pc:spChg>
        <pc:spChg chg="add mod">
          <ac:chgData name="Mario Santamaria" userId="1e34bc91-41e5-4529-ad05-18720e3ef1cc" providerId="ADAL" clId="{A0B6034A-AAAA-4338-920A-239A8146C302}" dt="2021-10-08T09:01:28.778" v="3260" actId="20577"/>
          <ac:spMkLst>
            <pc:docMk/>
            <pc:sldMk cId="1228260690" sldId="282"/>
            <ac:spMk id="10" creationId="{ABF3D0E8-3BB8-4324-997A-F73689808A96}"/>
          </ac:spMkLst>
        </pc:spChg>
      </pc:sldChg>
      <pc:sldChg chg="addSp modSp add mod">
        <pc:chgData name="Mario Santamaria" userId="1e34bc91-41e5-4529-ad05-18720e3ef1cc" providerId="ADAL" clId="{A0B6034A-AAAA-4338-920A-239A8146C302}" dt="2021-10-05T07:52:46.842" v="2337" actId="1076"/>
        <pc:sldMkLst>
          <pc:docMk/>
          <pc:sldMk cId="3991910303" sldId="283"/>
        </pc:sldMkLst>
        <pc:spChg chg="mod">
          <ac:chgData name="Mario Santamaria" userId="1e34bc91-41e5-4529-ad05-18720e3ef1cc" providerId="ADAL" clId="{A0B6034A-AAAA-4338-920A-239A8146C302}" dt="2021-10-05T07:52:35.482" v="2335" actId="20577"/>
          <ac:spMkLst>
            <pc:docMk/>
            <pc:sldMk cId="3991910303" sldId="283"/>
            <ac:spMk id="4" creationId="{719E8FC8-BE6A-4DB3-A508-A3E54D1AB1A3}"/>
          </ac:spMkLst>
        </pc:spChg>
        <pc:spChg chg="add mod">
          <ac:chgData name="Mario Santamaria" userId="1e34bc91-41e5-4529-ad05-18720e3ef1cc" providerId="ADAL" clId="{A0B6034A-AAAA-4338-920A-239A8146C302}" dt="2021-10-04T17:01:03.715" v="1439"/>
          <ac:spMkLst>
            <pc:docMk/>
            <pc:sldMk cId="3991910303" sldId="283"/>
            <ac:spMk id="6" creationId="{941B3EC8-B23F-4555-9ED5-7AC5CC190FD9}"/>
          </ac:spMkLst>
        </pc:spChg>
        <pc:spChg chg="add mod">
          <ac:chgData name="Mario Santamaria" userId="1e34bc91-41e5-4529-ad05-18720e3ef1cc" providerId="ADAL" clId="{A0B6034A-AAAA-4338-920A-239A8146C302}" dt="2021-10-04T17:01:03.715" v="1439"/>
          <ac:spMkLst>
            <pc:docMk/>
            <pc:sldMk cId="3991910303" sldId="283"/>
            <ac:spMk id="8" creationId="{627CD948-2B2D-4430-9724-100D0EC69C0D}"/>
          </ac:spMkLst>
        </pc:spChg>
        <pc:picChg chg="add mod">
          <ac:chgData name="Mario Santamaria" userId="1e34bc91-41e5-4529-ad05-18720e3ef1cc" providerId="ADAL" clId="{A0B6034A-AAAA-4338-920A-239A8146C302}" dt="2021-10-05T07:52:46.842" v="2337" actId="1076"/>
          <ac:picMkLst>
            <pc:docMk/>
            <pc:sldMk cId="3991910303" sldId="283"/>
            <ac:picMk id="9" creationId="{BC44FAA6-555E-4885-94F7-3C732BB8006C}"/>
          </ac:picMkLst>
        </pc:picChg>
      </pc:sldChg>
      <pc:sldChg chg="addSp modSp add mod">
        <pc:chgData name="Mario Santamaria" userId="1e34bc91-41e5-4529-ad05-18720e3ef1cc" providerId="ADAL" clId="{A0B6034A-AAAA-4338-920A-239A8146C302}" dt="2021-10-05T16:11:10.560" v="3161" actId="12"/>
        <pc:sldMkLst>
          <pc:docMk/>
          <pc:sldMk cId="1902052911" sldId="284"/>
        </pc:sldMkLst>
        <pc:spChg chg="mod">
          <ac:chgData name="Mario Santamaria" userId="1e34bc91-41e5-4529-ad05-18720e3ef1cc" providerId="ADAL" clId="{A0B6034A-AAAA-4338-920A-239A8146C302}" dt="2021-10-05T16:11:10.560" v="3161" actId="12"/>
          <ac:spMkLst>
            <pc:docMk/>
            <pc:sldMk cId="1902052911" sldId="284"/>
            <ac:spMk id="4" creationId="{719E8FC8-BE6A-4DB3-A508-A3E54D1AB1A3}"/>
          </ac:spMkLst>
        </pc:spChg>
        <pc:spChg chg="add mod">
          <ac:chgData name="Mario Santamaria" userId="1e34bc91-41e5-4529-ad05-18720e3ef1cc" providerId="ADAL" clId="{A0B6034A-AAAA-4338-920A-239A8146C302}" dt="2021-10-05T08:14:23.976" v="2682" actId="20577"/>
          <ac:spMkLst>
            <pc:docMk/>
            <pc:sldMk cId="1902052911" sldId="284"/>
            <ac:spMk id="6" creationId="{3131EFF1-BFE7-4BB0-B1E4-D9283A386604}"/>
          </ac:spMkLst>
        </pc:spChg>
        <pc:spChg chg="add mod">
          <ac:chgData name="Mario Santamaria" userId="1e34bc91-41e5-4529-ad05-18720e3ef1cc" providerId="ADAL" clId="{A0B6034A-AAAA-4338-920A-239A8146C302}" dt="2021-10-04T17:01:05.590" v="1440"/>
          <ac:spMkLst>
            <pc:docMk/>
            <pc:sldMk cId="1902052911" sldId="284"/>
            <ac:spMk id="8" creationId="{A712EC30-915B-4AF0-B306-816E06DBE44A}"/>
          </ac:spMkLst>
        </pc:spChg>
      </pc:sldChg>
      <pc:sldChg chg="addSp delSp modSp add mod ord">
        <pc:chgData name="Mario Santamaria" userId="1e34bc91-41e5-4529-ad05-18720e3ef1cc" providerId="ADAL" clId="{A0B6034A-AAAA-4338-920A-239A8146C302}" dt="2021-10-05T08:47:02.198" v="3110" actId="20577"/>
        <pc:sldMkLst>
          <pc:docMk/>
          <pc:sldMk cId="2797406271" sldId="285"/>
        </pc:sldMkLst>
        <pc:spChg chg="mod">
          <ac:chgData name="Mario Santamaria" userId="1e34bc91-41e5-4529-ad05-18720e3ef1cc" providerId="ADAL" clId="{A0B6034A-AAAA-4338-920A-239A8146C302}" dt="2021-10-05T08:47:02.198" v="3110" actId="20577"/>
          <ac:spMkLst>
            <pc:docMk/>
            <pc:sldMk cId="2797406271" sldId="285"/>
            <ac:spMk id="4" creationId="{719E8FC8-BE6A-4DB3-A508-A3E54D1AB1A3}"/>
          </ac:spMkLst>
        </pc:spChg>
        <pc:spChg chg="add mod">
          <ac:chgData name="Mario Santamaria" userId="1e34bc91-41e5-4529-ad05-18720e3ef1cc" providerId="ADAL" clId="{A0B6034A-AAAA-4338-920A-239A8146C302}" dt="2021-10-05T08:30:37.747" v="2962"/>
          <ac:spMkLst>
            <pc:docMk/>
            <pc:sldMk cId="2797406271" sldId="285"/>
            <ac:spMk id="6" creationId="{A5264B62-39FF-4E61-B2E6-E76599650548}"/>
          </ac:spMkLst>
        </pc:spChg>
        <pc:spChg chg="add mod">
          <ac:chgData name="Mario Santamaria" userId="1e34bc91-41e5-4529-ad05-18720e3ef1cc" providerId="ADAL" clId="{A0B6034A-AAAA-4338-920A-239A8146C302}" dt="2021-10-05T08:30:37.747" v="2962"/>
          <ac:spMkLst>
            <pc:docMk/>
            <pc:sldMk cId="2797406271" sldId="285"/>
            <ac:spMk id="8" creationId="{7BB4C4A8-A389-42BB-811E-C5096E632217}"/>
          </ac:spMkLst>
        </pc:spChg>
        <pc:graphicFrameChg chg="add del">
          <ac:chgData name="Mario Santamaria" userId="1e34bc91-41e5-4529-ad05-18720e3ef1cc" providerId="ADAL" clId="{A0B6034A-AAAA-4338-920A-239A8146C302}" dt="2021-10-05T08:31:18.551" v="2995" actId="478"/>
          <ac:graphicFrameMkLst>
            <pc:docMk/>
            <pc:sldMk cId="2797406271" sldId="285"/>
            <ac:graphicFrameMk id="3" creationId="{8E279296-0C65-42DF-9FC3-D64E71AAB334}"/>
          </ac:graphicFrameMkLst>
        </pc:graphicFrameChg>
        <pc:graphicFrameChg chg="add mod modGraphic">
          <ac:chgData name="Mario Santamaria" userId="1e34bc91-41e5-4529-ad05-18720e3ef1cc" providerId="ADAL" clId="{A0B6034A-AAAA-4338-920A-239A8146C302}" dt="2021-10-05T08:46:30.526" v="3094" actId="1035"/>
          <ac:graphicFrameMkLst>
            <pc:docMk/>
            <pc:sldMk cId="2797406271" sldId="285"/>
            <ac:graphicFrameMk id="9" creationId="{5C1C7B51-A1B7-49AB-B3DE-9D91762102B1}"/>
          </ac:graphicFrameMkLst>
        </pc:graphicFrameChg>
      </pc:sldChg>
      <pc:sldChg chg="add del">
        <pc:chgData name="Mario Santamaria" userId="1e34bc91-41e5-4529-ad05-18720e3ef1cc" providerId="ADAL" clId="{A0B6034A-AAAA-4338-920A-239A8146C302}" dt="2021-10-05T08:47:32.165" v="3128" actId="47"/>
        <pc:sldMkLst>
          <pc:docMk/>
          <pc:sldMk cId="2685135932" sldId="286"/>
        </pc:sldMkLst>
      </pc:sldChg>
      <pc:sldChg chg="add del">
        <pc:chgData name="Mario Santamaria" userId="1e34bc91-41e5-4529-ad05-18720e3ef1cc" providerId="ADAL" clId="{A0B6034A-AAAA-4338-920A-239A8146C302}" dt="2021-10-05T08:47:32.899" v="3129" actId="47"/>
        <pc:sldMkLst>
          <pc:docMk/>
          <pc:sldMk cId="283978071" sldId="287"/>
        </pc:sldMkLst>
      </pc:sldChg>
      <pc:sldChg chg="add del">
        <pc:chgData name="Mario Santamaria" userId="1e34bc91-41e5-4529-ad05-18720e3ef1cc" providerId="ADAL" clId="{A0B6034A-AAAA-4338-920A-239A8146C302}" dt="2021-10-05T08:47:33.316" v="3130" actId="47"/>
        <pc:sldMkLst>
          <pc:docMk/>
          <pc:sldMk cId="4006915205" sldId="288"/>
        </pc:sldMkLst>
      </pc:sldChg>
      <pc:sldChg chg="add del">
        <pc:chgData name="Mario Santamaria" userId="1e34bc91-41e5-4529-ad05-18720e3ef1cc" providerId="ADAL" clId="{A0B6034A-AAAA-4338-920A-239A8146C302}" dt="2021-10-05T08:47:34.056" v="3131" actId="47"/>
        <pc:sldMkLst>
          <pc:docMk/>
          <pc:sldMk cId="1911930371" sldId="289"/>
        </pc:sldMkLst>
      </pc:sldChg>
      <pc:sldChg chg="add del">
        <pc:chgData name="Mario Santamaria" userId="1e34bc91-41e5-4529-ad05-18720e3ef1cc" providerId="ADAL" clId="{A0B6034A-AAAA-4338-920A-239A8146C302}" dt="2021-10-05T08:47:34.844" v="3132" actId="47"/>
        <pc:sldMkLst>
          <pc:docMk/>
          <pc:sldMk cId="484110685" sldId="290"/>
        </pc:sldMkLst>
      </pc:sldChg>
      <pc:sldChg chg="add del">
        <pc:chgData name="Mario Santamaria" userId="1e34bc91-41e5-4529-ad05-18720e3ef1cc" providerId="ADAL" clId="{A0B6034A-AAAA-4338-920A-239A8146C302}" dt="2021-10-05T08:47:35.393" v="3133" actId="47"/>
        <pc:sldMkLst>
          <pc:docMk/>
          <pc:sldMk cId="2287920196" sldId="291"/>
        </pc:sldMkLst>
      </pc:sldChg>
      <pc:sldChg chg="add del">
        <pc:chgData name="Mario Santamaria" userId="1e34bc91-41e5-4529-ad05-18720e3ef1cc" providerId="ADAL" clId="{A0B6034A-AAAA-4338-920A-239A8146C302}" dt="2021-10-05T08:47:36.164" v="3134" actId="47"/>
        <pc:sldMkLst>
          <pc:docMk/>
          <pc:sldMk cId="1865544616" sldId="292"/>
        </pc:sldMkLst>
      </pc:sldChg>
      <pc:sldChg chg="add del">
        <pc:chgData name="Mario Santamaria" userId="1e34bc91-41e5-4529-ad05-18720e3ef1cc" providerId="ADAL" clId="{A0B6034A-AAAA-4338-920A-239A8146C302}" dt="2021-10-05T08:47:36.850" v="3135" actId="47"/>
        <pc:sldMkLst>
          <pc:docMk/>
          <pc:sldMk cId="2592674064" sldId="293"/>
        </pc:sldMkLst>
      </pc:sldChg>
      <pc:sldChg chg="modSp add del mod">
        <pc:chgData name="Mario Santamaria" userId="1e34bc91-41e5-4529-ad05-18720e3ef1cc" providerId="ADAL" clId="{A0B6034A-AAAA-4338-920A-239A8146C302}" dt="2021-10-05T08:47:37.467" v="3136" actId="47"/>
        <pc:sldMkLst>
          <pc:docMk/>
          <pc:sldMk cId="3224060395" sldId="294"/>
        </pc:sldMkLst>
        <pc:spChg chg="mod">
          <ac:chgData name="Mario Santamaria" userId="1e34bc91-41e5-4529-ad05-18720e3ef1cc" providerId="ADAL" clId="{A0B6034A-AAAA-4338-920A-239A8146C302}" dt="2021-10-04T10:05:37.183" v="46" actId="1076"/>
          <ac:spMkLst>
            <pc:docMk/>
            <pc:sldMk cId="3224060395" sldId="294"/>
            <ac:spMk id="4" creationId="{719E8FC8-BE6A-4DB3-A508-A3E54D1AB1A3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>
                <a16:creationId xmlns:a16="http://schemas.microsoft.com/office/drawing/2014/main" id="{0E3ECAA7-9CFE-AD41-8AA5-EF199C32AD0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27F3DB9F-2872-D848-ACA2-3496220CF13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D01DB9-0C62-CC4B-9D36-521E56DCCC6B}" type="datetimeFigureOut">
              <a:rPr lang="it-IT" smtClean="0"/>
              <a:t>18/11/21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FC273F1F-06F9-E446-A5F2-629C4806877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7B7948FD-F6FA-6548-B533-DA1DCBA49C5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CEFDF2-4E39-E64A-A60C-90731D6ACCC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5339882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3930A8-C42C-604B-ABA2-E117F6501F8C}" type="datetimeFigureOut">
              <a:rPr lang="it-IT" smtClean="0"/>
              <a:t>18/11/21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B553F5-CB78-0749-AD6C-722D0CCE7B1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7309666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B553F5-CB78-0749-AD6C-722D0CCE7B19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290352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B553F5-CB78-0749-AD6C-722D0CCE7B19}" type="slidenum">
              <a:rPr lang="it-IT" smtClean="0"/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355349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B553F5-CB78-0749-AD6C-722D0CCE7B19}" type="slidenum">
              <a:rPr lang="it-IT" smtClean="0"/>
              <a:t>12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949376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B553F5-CB78-0749-AD6C-722D0CCE7B19}" type="slidenum">
              <a:rPr lang="it-IT" smtClean="0"/>
              <a:t>13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498030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B553F5-CB78-0749-AD6C-722D0CCE7B19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086295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B553F5-CB78-0749-AD6C-722D0CCE7B19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254633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B553F5-CB78-0749-AD6C-722D0CCE7B19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949900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B553F5-CB78-0749-AD6C-722D0CCE7B19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792250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B553F5-CB78-0749-AD6C-722D0CCE7B19}" type="slidenum">
              <a:rPr lang="it-IT" smtClean="0"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668200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B553F5-CB78-0749-AD6C-722D0CCE7B19}" type="slidenum">
              <a:rPr lang="it-IT" smtClean="0"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211173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B553F5-CB78-0749-AD6C-722D0CCE7B19}" type="slidenum">
              <a:rPr lang="it-IT" smtClean="0"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539674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B553F5-CB78-0749-AD6C-722D0CCE7B19}" type="slidenum">
              <a:rPr lang="it-IT" smtClean="0"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842587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B7971C9-0093-47B4-B550-5BAF305AF6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EEF41118-5746-4003-BDBA-47FF98FB6A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26354CB-4202-4225-9BDE-2FDDC16610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9ED2-E1D2-064E-BE0F-CBEA1C36F004}" type="datetime1">
              <a:rPr lang="it-IT" smtClean="0"/>
              <a:t>18/11/21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737A6A6-B576-483D-BDD0-6A41B05723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2EBEE134-682C-7443-8AB8-7445B065DA7B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7F1E5FA-5DEA-47E4-906F-E5F73977B5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82076-C592-4C7D-8033-D4FCD736C46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466943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8B34003-DBB3-491B-9DEF-BB289750FC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82D24439-0992-4024-A8A7-E08A1BE3EA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C125408-763C-47C1-BC46-ECE87287BC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06EDC-6E06-9C4A-88F2-B20AFC21B03B}" type="datetime1">
              <a:rPr lang="it-IT" smtClean="0"/>
              <a:t>18/11/21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94CBC77-49EB-48B5-A2C6-8309154DC7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‹N›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73903C8-4FB9-4B52-BEC5-420144644B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82076-C592-4C7D-8033-D4FCD736C46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003972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06318ACC-CF22-4C51-AF3A-33EF693BA23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B096DA7D-159B-448C-BB38-DD3BAE01F7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8611013-D161-4018-839F-B3509E4970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6BD4F-3E5A-E544-AC1B-38A41A9A6959}" type="datetime1">
              <a:rPr lang="it-IT" smtClean="0"/>
              <a:t>18/11/21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EC43EF6-ECFF-4D07-8059-32A6C7E8DC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‹N›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5E320CF-03C0-4EB6-BD30-630AE464CF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82076-C592-4C7D-8033-D4FCD736C46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012982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64DD100-020B-482A-BA03-18DBB88DC2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59884EB-54D9-46DE-89F8-1F3B3954DF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700AAB3-2990-4132-B6C3-DA531C9982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E9CFE-CD3A-7340-99C7-0722F7417DF9}" type="datetime1">
              <a:rPr lang="it-IT" smtClean="0"/>
              <a:t>18/11/21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C998AFF-FF9D-4585-97A7-C0720AF0EB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‹N›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6F11B79-F582-47C0-9BF8-3C5C1E9D31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82076-C592-4C7D-8033-D4FCD736C46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92877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5C68BB5-760E-4AF3-99A8-DE9DE52C14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C9A10456-CC30-4DAA-A9EF-BDA6A169B5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5B30E19-A4AC-48F5-92EA-949C50E782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AC65B-A3F8-8643-AFFC-EE029A423920}" type="datetime1">
              <a:rPr lang="it-IT" smtClean="0"/>
              <a:t>18/11/21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397F4E8-73D7-4AEA-B2B2-8F668F2C99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‹N›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00FCD3B-72B9-4BF5-A8C1-6CF2E049D1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82076-C592-4C7D-8033-D4FCD736C46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75320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2DD80D9-ECC8-48A5-8937-4F90111ED1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1C87F25-5790-4762-ADC0-44BB676CF4A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45234DED-64C3-41CD-95AE-E9445CF3B6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0CC6369F-1034-426F-B28D-FF566821A7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8B58A-5BA4-884F-9C88-8BFAAE70E253}" type="datetime1">
              <a:rPr lang="it-IT" smtClean="0"/>
              <a:t>18/11/21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1D1662C6-94A2-44F3-B90E-6BD1F9232E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‹N›</a:t>
            </a: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A8B00E77-C9CA-44A7-88E8-1BA6E3B65C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82076-C592-4C7D-8033-D4FCD736C46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48108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CF3127C-2170-4310-AA9A-E20B022408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5CBBAA99-E515-4C6C-874A-31173677DB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2FB5C912-0F7C-4F35-BC45-AAAA804BBC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7DDC2CE0-4F62-4C50-892E-5FD1CD66E9B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8EFCBEE7-61CF-43EB-8435-3F8FAADFB8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838C20B7-2FBB-478A-A85E-BE794B82BF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19C79-3724-9B40-803F-56B59955B265}" type="datetime1">
              <a:rPr lang="it-IT" smtClean="0"/>
              <a:t>18/11/21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2CBA39FA-EA9F-48A4-B44E-CE1179302E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‹N›</a:t>
            </a: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0AD830A9-E85A-44A1-82BF-29B9CBD1F7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82076-C592-4C7D-8033-D4FCD736C46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625715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1AC294A-5E6A-4588-8399-8AE6FB9E08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1A866741-587A-4662-B871-216512148A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CC13B-C9BA-B844-BDF6-14F41BC8AAFC}" type="datetime1">
              <a:rPr lang="it-IT" smtClean="0"/>
              <a:t>18/11/21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76053C25-ECA0-4ABD-B10F-4C582E84C6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‹N›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F0E3DF24-1C43-4529-BE13-A79C5CC786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82076-C592-4C7D-8033-D4FCD736C46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733886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2AF8968C-9CDF-48C7-BA3B-CD1370B038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D78F7-0ADF-7344-9538-827AA54804B6}" type="datetime1">
              <a:rPr lang="it-IT" smtClean="0"/>
              <a:t>18/11/21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2275350F-879D-4278-9AD0-BBBF887E62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‹N›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4DE1FE75-444E-4F1D-827A-67206B7A30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82076-C592-4C7D-8033-D4FCD736C46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81201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04C1922-0890-4F81-B259-9F6721EF57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EA6F56D-1974-4F3E-8E17-26F2E2218E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076D0EB2-05BF-4E2E-9C2A-57A1CDE31B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32CECF1B-F3D6-49DF-8875-DD8AC6154D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42678-D25E-644E-9190-6632382A8025}" type="datetime1">
              <a:rPr lang="it-IT" smtClean="0"/>
              <a:t>18/11/21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C3014E8A-78C1-4D08-9B05-749F4AD47F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‹N›</a:t>
            </a: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29ECBB37-21A9-429E-BDB7-154ED55A98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82076-C592-4C7D-8033-D4FCD736C46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016484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A863D17-54E7-417F-B22F-A8623B956E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B77041B3-F7DF-4784-AE02-09B4832641E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EBE77E7D-0891-4C0F-9819-002554221E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0B9826B8-AC91-4852-B587-0E8B226F42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03F03-2DF6-C84D-A321-8EF230334486}" type="datetime1">
              <a:rPr lang="it-IT" smtClean="0"/>
              <a:t>18/11/21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57B87AAD-3477-4FCF-9EAC-042847BCE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‹N›</a:t>
            </a: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605FF4E4-F823-48B9-B63F-449692D851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82076-C592-4C7D-8033-D4FCD736C46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546956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41E496DB-A088-4563-93F3-3838AF458D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2F75B988-ED97-4A09-924D-5343BB85B4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EA48856-0B07-44EB-BBF4-5989DBAB3C1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761359-057C-2C46-8362-15FAB97CE483}" type="datetime1">
              <a:rPr lang="it-IT" smtClean="0"/>
              <a:t>18/11/21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950FAA3-F157-4D11-9375-ED7D663003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BA5FB4-DB51-B84F-A423-03FF3373BCAC}" type="slidenum">
              <a:rPr lang="it-IT" smtClean="0"/>
              <a:pPr/>
              <a:t>‹N›</a:t>
            </a:fld>
            <a:endParaRPr lang="it-IT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CED5565-D186-4ECE-BE38-022D7BC691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A82076-C592-4C7D-8033-D4FCD736C46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149582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6D85FE5-08B1-47C2-A264-7A8D1AAB64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61654" y="2282109"/>
            <a:ext cx="9268691" cy="1015708"/>
          </a:xfrm>
        </p:spPr>
        <p:txBody>
          <a:bodyPr>
            <a:normAutofit/>
          </a:bodyPr>
          <a:lstStyle/>
          <a:p>
            <a:r>
              <a:rPr lang="it-IT" b="1" dirty="0"/>
              <a:t>Dalla ricerca all’impresa</a:t>
            </a:r>
            <a:endParaRPr lang="it-IT" sz="4000" b="1" dirty="0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15046950-EB11-443C-82B0-6E6C267E133D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0000" y="402363"/>
            <a:ext cx="5092800" cy="1440000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F1312C57-7956-43A8-8DAE-9D74461140E7}"/>
              </a:ext>
            </a:extLst>
          </p:cNvPr>
          <p:cNvSpPr txBox="1"/>
          <p:nvPr/>
        </p:nvSpPr>
        <p:spPr>
          <a:xfrm>
            <a:off x="602753" y="3737563"/>
            <a:ext cx="108896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/>
              <a:t>La Missione 4 Componente 2 del PNRR e il ruolo delle università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E99D639C-48BA-D543-A0BA-5AF89CD2AE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‹N›</a:t>
            </a:r>
          </a:p>
        </p:txBody>
      </p:sp>
    </p:spTree>
    <p:extLst>
      <p:ext uri="{BB962C8B-B14F-4D97-AF65-F5344CB8AC3E}">
        <p14:creationId xmlns:p14="http://schemas.microsoft.com/office/powerpoint/2010/main" val="963529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378B4BE6-7AC9-4A05-9C93-BC77830B46D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9222" y="6345382"/>
            <a:ext cx="1812959" cy="512618"/>
          </a:xfrm>
          <a:prstGeom prst="rect">
            <a:avLst/>
          </a:prstGeom>
        </p:spPr>
      </p:pic>
      <p:cxnSp>
        <p:nvCxnSpPr>
          <p:cNvPr id="7" name="Connettore diritto 6">
            <a:extLst>
              <a:ext uri="{FF2B5EF4-FFF2-40B4-BE49-F238E27FC236}">
                <a16:creationId xmlns:a16="http://schemas.microsoft.com/office/drawing/2014/main" id="{0AA99312-162A-4341-ABD9-A9115FE408D9}"/>
              </a:ext>
            </a:extLst>
          </p:cNvPr>
          <p:cNvCxnSpPr/>
          <p:nvPr/>
        </p:nvCxnSpPr>
        <p:spPr>
          <a:xfrm>
            <a:off x="471055" y="6525491"/>
            <a:ext cx="9628909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0CD3A7CF-5F4A-904C-BD60-3EEBE5CFF1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17393" y="6525491"/>
            <a:ext cx="4114800" cy="365125"/>
          </a:xfrm>
        </p:spPr>
        <p:txBody>
          <a:bodyPr/>
          <a:lstStyle/>
          <a:p>
            <a:fld id="{E5249A01-9C7B-6C42-B7CC-55AD5137B68B}" type="slidenum">
              <a:rPr lang="it-IT" smtClean="0"/>
              <a:t>10</a:t>
            </a:fld>
            <a:endParaRPr lang="it-IT" dirty="0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F4513131-B231-4053-8731-5E37E0F8C25C}"/>
              </a:ext>
            </a:extLst>
          </p:cNvPr>
          <p:cNvSpPr txBox="1"/>
          <p:nvPr/>
        </p:nvSpPr>
        <p:spPr>
          <a:xfrm>
            <a:off x="10870602" y="247426"/>
            <a:ext cx="11564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000" b="1" dirty="0">
                <a:solidFill>
                  <a:srgbClr val="FB7C1D"/>
                </a:solidFill>
              </a:rPr>
              <a:t>2</a:t>
            </a:r>
          </a:p>
        </p:txBody>
      </p:sp>
      <p:sp>
        <p:nvSpPr>
          <p:cNvPr id="8" name="Rombo 7">
            <a:extLst>
              <a:ext uri="{FF2B5EF4-FFF2-40B4-BE49-F238E27FC236}">
                <a16:creationId xmlns:a16="http://schemas.microsoft.com/office/drawing/2014/main" id="{D633E0B4-2362-48CB-8022-CA0F9E2AD950}"/>
              </a:ext>
            </a:extLst>
          </p:cNvPr>
          <p:cNvSpPr/>
          <p:nvPr/>
        </p:nvSpPr>
        <p:spPr>
          <a:xfrm>
            <a:off x="11010454" y="220532"/>
            <a:ext cx="860612" cy="860612"/>
          </a:xfrm>
          <a:prstGeom prst="diamond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ABF3D0E8-3BB8-4324-997A-F73689808A96}"/>
              </a:ext>
            </a:extLst>
          </p:cNvPr>
          <p:cNvSpPr txBox="1"/>
          <p:nvPr/>
        </p:nvSpPr>
        <p:spPr>
          <a:xfrm>
            <a:off x="690253" y="193017"/>
            <a:ext cx="10681854" cy="56938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3200" b="1" dirty="0">
                <a:solidFill>
                  <a:srgbClr val="002060"/>
                </a:solidFill>
              </a:rPr>
              <a:t>30 Infrastrutture di Ricerca e di Innovazione </a:t>
            </a:r>
            <a:r>
              <a:rPr lang="it-IT" sz="2400" b="1" dirty="0">
                <a:solidFill>
                  <a:srgbClr val="002060"/>
                </a:solidFill>
              </a:rPr>
              <a:t>(Misura 3.1) - €1580 mln</a:t>
            </a:r>
          </a:p>
          <a:p>
            <a:r>
              <a:rPr lang="it-IT" sz="2000" dirty="0">
                <a:solidFill>
                  <a:srgbClr val="002060"/>
                </a:solidFill>
              </a:rPr>
              <a:t>Potenziare laboratori d’avanguardia dove nasce l’innovazione </a:t>
            </a:r>
          </a:p>
          <a:p>
            <a:endParaRPr lang="it-IT" sz="2000" dirty="0">
              <a:solidFill>
                <a:srgbClr val="002060"/>
              </a:solidFill>
            </a:endParaRPr>
          </a:p>
          <a:p>
            <a:r>
              <a:rPr lang="it-IT" sz="2400" b="1" dirty="0">
                <a:solidFill>
                  <a:srgbClr val="FB7C1D"/>
                </a:solidFill>
              </a:rPr>
              <a:t>Governance: </a:t>
            </a:r>
            <a:r>
              <a:rPr lang="it-IT" sz="2000" dirty="0">
                <a:solidFill>
                  <a:srgbClr val="002060"/>
                </a:solidFill>
              </a:rPr>
              <a:t>Referente singolo o partenariato/consorzio</a:t>
            </a:r>
          </a:p>
          <a:p>
            <a:r>
              <a:rPr lang="it-IT" sz="2400" b="1" dirty="0">
                <a:solidFill>
                  <a:srgbClr val="FB7C1D"/>
                </a:solidFill>
              </a:rPr>
              <a:t>Forma giuridica: </a:t>
            </a:r>
            <a:r>
              <a:rPr lang="it-IT" sz="2000" dirty="0">
                <a:solidFill>
                  <a:srgbClr val="002060"/>
                </a:solidFill>
              </a:rPr>
              <a:t>Soggetto pubblico</a:t>
            </a:r>
          </a:p>
          <a:p>
            <a:r>
              <a:rPr lang="it-IT" sz="2400" b="1" dirty="0">
                <a:solidFill>
                  <a:srgbClr val="FB7C1D"/>
                </a:solidFill>
              </a:rPr>
              <a:t>Soggetto realizzatore (hub): </a:t>
            </a:r>
            <a:r>
              <a:rPr lang="it-IT" sz="2000" dirty="0">
                <a:solidFill>
                  <a:srgbClr val="002060"/>
                </a:solidFill>
              </a:rPr>
              <a:t>Università, centri di ricerca, enti territoriali, altri soggetti pubblici o privati altamente qualificati</a:t>
            </a:r>
          </a:p>
          <a:p>
            <a:r>
              <a:rPr lang="it-IT" sz="2400" b="1" dirty="0">
                <a:solidFill>
                  <a:srgbClr val="FB7C1D"/>
                </a:solidFill>
              </a:rPr>
              <a:t>Privati: </a:t>
            </a:r>
            <a:r>
              <a:rPr lang="it-IT" sz="2000" dirty="0">
                <a:solidFill>
                  <a:srgbClr val="002060"/>
                </a:solidFill>
              </a:rPr>
              <a:t>Possono entrare nel consorzio (se costituito) dopo la sua costituzione</a:t>
            </a:r>
          </a:p>
          <a:p>
            <a:r>
              <a:rPr lang="it-IT" sz="2400" b="1" dirty="0">
                <a:solidFill>
                  <a:srgbClr val="FB7C1D"/>
                </a:solidFill>
              </a:rPr>
              <a:t>TRL</a:t>
            </a:r>
            <a:r>
              <a:rPr lang="it-IT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: </a:t>
            </a:r>
            <a:r>
              <a:rPr lang="it-IT" sz="2000" dirty="0">
                <a:solidFill>
                  <a:srgbClr val="002060"/>
                </a:solidFill>
              </a:rPr>
              <a:t>1-4 (Infrastrutture di Ricerca), 4-9 </a:t>
            </a:r>
            <a:r>
              <a:rPr lang="it-IT" sz="2000">
                <a:solidFill>
                  <a:srgbClr val="002060"/>
                </a:solidFill>
              </a:rPr>
              <a:t>(Infrastrutture </a:t>
            </a:r>
            <a:r>
              <a:rPr lang="it-IT" sz="2000" dirty="0">
                <a:solidFill>
                  <a:srgbClr val="002060"/>
                </a:solidFill>
              </a:rPr>
              <a:t>di Innovazione)</a:t>
            </a:r>
          </a:p>
          <a:p>
            <a:r>
              <a:rPr lang="it-IT" sz="2400" b="1" dirty="0">
                <a:solidFill>
                  <a:srgbClr val="FB7C1D"/>
                </a:solidFill>
              </a:rPr>
              <a:t>Finanziamento</a:t>
            </a:r>
            <a:r>
              <a:rPr lang="it-IT" dirty="0">
                <a:latin typeface="Arial" panose="020B0604020202020204" pitchFamily="34" charset="0"/>
                <a:ea typeface="Arial" panose="020B0604020202020204" pitchFamily="34" charset="0"/>
              </a:rPr>
              <a:t>: </a:t>
            </a:r>
            <a:r>
              <a:rPr lang="it-IT" sz="2000" dirty="0">
                <a:solidFill>
                  <a:srgbClr val="002060"/>
                </a:solidFill>
              </a:rPr>
              <a:t>Non predefinito per 3 anni +1 (eventuale completamento dell’attività)</a:t>
            </a:r>
          </a:p>
          <a:p>
            <a:r>
              <a:rPr lang="it-IT" sz="2400" b="1" dirty="0">
                <a:solidFill>
                  <a:srgbClr val="FB7C1D"/>
                </a:solidFill>
              </a:rPr>
              <a:t>Disparità territoriale</a:t>
            </a:r>
            <a:r>
              <a:rPr lang="it-IT" dirty="0"/>
              <a:t>: </a:t>
            </a:r>
            <a:r>
              <a:rPr lang="it-IT" sz="2000" dirty="0">
                <a:solidFill>
                  <a:srgbClr val="002060"/>
                </a:solidFill>
              </a:rPr>
              <a:t>40% complessivo nel Mezzogiorno</a:t>
            </a:r>
          </a:p>
          <a:p>
            <a:r>
              <a:rPr lang="it-IT" sz="2400" b="1" dirty="0">
                <a:solidFill>
                  <a:srgbClr val="FB7C1D"/>
                </a:solidFill>
              </a:rPr>
              <a:t>Disparità di genere</a:t>
            </a:r>
            <a:r>
              <a:rPr lang="it-IT" dirty="0"/>
              <a:t>: </a:t>
            </a:r>
            <a:r>
              <a:rPr lang="it-IT" sz="2000" dirty="0">
                <a:solidFill>
                  <a:srgbClr val="002060"/>
                </a:solidFill>
              </a:rPr>
              <a:t>Almeno il 40% di donne assunte a tempo determinato + 40% delle borse di dottorato assegnato a ricercatrici</a:t>
            </a:r>
          </a:p>
          <a:p>
            <a:endParaRPr lang="it-IT" sz="18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endParaRPr lang="it-IT" sz="18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82606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378B4BE6-7AC9-4A05-9C93-BC77830B46D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9222" y="6345382"/>
            <a:ext cx="1812959" cy="512618"/>
          </a:xfrm>
          <a:prstGeom prst="rect">
            <a:avLst/>
          </a:prstGeom>
        </p:spPr>
      </p:pic>
      <p:cxnSp>
        <p:nvCxnSpPr>
          <p:cNvPr id="7" name="Connettore diritto 6">
            <a:extLst>
              <a:ext uri="{FF2B5EF4-FFF2-40B4-BE49-F238E27FC236}">
                <a16:creationId xmlns:a16="http://schemas.microsoft.com/office/drawing/2014/main" id="{0AA99312-162A-4341-ABD9-A9115FE408D9}"/>
              </a:ext>
            </a:extLst>
          </p:cNvPr>
          <p:cNvCxnSpPr/>
          <p:nvPr/>
        </p:nvCxnSpPr>
        <p:spPr>
          <a:xfrm>
            <a:off x="471055" y="6525491"/>
            <a:ext cx="9628909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719E8FC8-BE6A-4DB3-A508-A3E54D1AB1A3}"/>
              </a:ext>
            </a:extLst>
          </p:cNvPr>
          <p:cNvSpPr txBox="1"/>
          <p:nvPr/>
        </p:nvSpPr>
        <p:spPr>
          <a:xfrm>
            <a:off x="706582" y="461957"/>
            <a:ext cx="10681854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3200" b="1" dirty="0">
                <a:solidFill>
                  <a:srgbClr val="002060"/>
                </a:solidFill>
              </a:rPr>
              <a:t>Temi a confronto</a:t>
            </a:r>
          </a:p>
          <a:p>
            <a:endParaRPr lang="it-IT" sz="2800" b="1" dirty="0">
              <a:solidFill>
                <a:srgbClr val="FB7C1D"/>
              </a:solidFill>
            </a:endParaRPr>
          </a:p>
          <a:p>
            <a:pPr marL="514350" indent="-514350">
              <a:buFont typeface="+mj-lt"/>
              <a:buAutoNum type="arabicPeriod"/>
            </a:pPr>
            <a:endParaRPr lang="it-IT" sz="2400" b="1" dirty="0">
              <a:solidFill>
                <a:srgbClr val="FB7C1D"/>
              </a:solidFill>
            </a:endParaRPr>
          </a:p>
        </p:txBody>
      </p:sp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0CD3A7CF-5F4A-904C-BD60-3EEBE5CFF1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17393" y="6525491"/>
            <a:ext cx="4114800" cy="365125"/>
          </a:xfrm>
        </p:spPr>
        <p:txBody>
          <a:bodyPr/>
          <a:lstStyle/>
          <a:p>
            <a:fld id="{E5249A01-9C7B-6C42-B7CC-55AD5137B68B}" type="slidenum">
              <a:rPr lang="it-IT" smtClean="0"/>
              <a:t>11</a:t>
            </a:fld>
            <a:endParaRPr lang="it-IT" dirty="0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A5264B62-39FF-4E61-B2E6-E76599650548}"/>
              </a:ext>
            </a:extLst>
          </p:cNvPr>
          <p:cNvSpPr txBox="1"/>
          <p:nvPr/>
        </p:nvSpPr>
        <p:spPr>
          <a:xfrm>
            <a:off x="10870602" y="247426"/>
            <a:ext cx="11564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000" b="1" dirty="0">
                <a:solidFill>
                  <a:srgbClr val="FB7C1D"/>
                </a:solidFill>
              </a:rPr>
              <a:t>2</a:t>
            </a:r>
          </a:p>
        </p:txBody>
      </p:sp>
      <p:sp>
        <p:nvSpPr>
          <p:cNvPr id="8" name="Rombo 7">
            <a:extLst>
              <a:ext uri="{FF2B5EF4-FFF2-40B4-BE49-F238E27FC236}">
                <a16:creationId xmlns:a16="http://schemas.microsoft.com/office/drawing/2014/main" id="{7BB4C4A8-A389-42BB-811E-C5096E632217}"/>
              </a:ext>
            </a:extLst>
          </p:cNvPr>
          <p:cNvSpPr/>
          <p:nvPr/>
        </p:nvSpPr>
        <p:spPr>
          <a:xfrm>
            <a:off x="11010454" y="220532"/>
            <a:ext cx="860612" cy="860612"/>
          </a:xfrm>
          <a:prstGeom prst="diamond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aphicFrame>
        <p:nvGraphicFramePr>
          <p:cNvPr id="9" name="Tabella 5">
            <a:extLst>
              <a:ext uri="{FF2B5EF4-FFF2-40B4-BE49-F238E27FC236}">
                <a16:creationId xmlns:a16="http://schemas.microsoft.com/office/drawing/2014/main" id="{5C1C7B51-A1B7-49AB-B3DE-9D91762102B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0228561"/>
              </p:ext>
            </p:extLst>
          </p:nvPr>
        </p:nvGraphicFramePr>
        <p:xfrm>
          <a:off x="674984" y="1116801"/>
          <a:ext cx="10799617" cy="521637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453627">
                  <a:extLst>
                    <a:ext uri="{9D8B030D-6E8A-4147-A177-3AD203B41FA5}">
                      <a16:colId xmlns:a16="http://schemas.microsoft.com/office/drawing/2014/main" val="2897664512"/>
                    </a:ext>
                  </a:extLst>
                </a:gridCol>
                <a:gridCol w="8345990">
                  <a:extLst>
                    <a:ext uri="{9D8B030D-6E8A-4147-A177-3AD203B41FA5}">
                      <a16:colId xmlns:a16="http://schemas.microsoft.com/office/drawing/2014/main" val="2289775009"/>
                    </a:ext>
                  </a:extLst>
                </a:gridCol>
              </a:tblGrid>
              <a:tr h="636749">
                <a:tc>
                  <a:txBody>
                    <a:bodyPr/>
                    <a:lstStyle/>
                    <a:p>
                      <a:endParaRPr lang="it-IT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>
                          <a:solidFill>
                            <a:srgbClr val="002060"/>
                          </a:solidFill>
                        </a:rPr>
                        <a:t>Temi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70761"/>
                  </a:ext>
                </a:extLst>
              </a:tr>
              <a:tr h="1583890">
                <a:tc>
                  <a:txBody>
                    <a:bodyPr/>
                    <a:lstStyle/>
                    <a:p>
                      <a:r>
                        <a:rPr lang="it-IT" sz="1800" b="1" kern="1200" dirty="0">
                          <a:solidFill>
                            <a:srgbClr val="002060"/>
                          </a:solidFill>
                          <a:effectLst/>
                        </a:rPr>
                        <a:t>Partenariati estesi</a:t>
                      </a:r>
                      <a:endParaRPr lang="it-IT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>
                          <a:solidFill>
                            <a:srgbClr val="002060"/>
                          </a:solidFill>
                        </a:rPr>
                        <a:t>Intelligenza artificiale: aspetti fondazionali; Scenari energetici del futuro; Rischi ambientali, naturali e antropici; Scienze e tecnologie quantistiche; Cultura umanistica e patrimonio culturale come laboratori di innovazione e creatività; Diagnostica e terapie innovative nella medicina di precisione; Cybersecurity, nuove tecnologie e tutela dei diritti; Conseguenze e sfide dell’invecchiamento; Sostenibilità economico-finanziaria dei sistemi e dei territori; Modelli per un’alimentazione sostenibile; Made-in-Italy circolare e sostenibile; Neuroscienze e neurofarmacologia; Malattie infettive emergenti; Telecomunicazioni del futuro; Attività spaziali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0262537"/>
                  </a:ext>
                </a:extLst>
              </a:tr>
              <a:tr h="810072">
                <a:tc>
                  <a:txBody>
                    <a:bodyPr/>
                    <a:lstStyle/>
                    <a:p>
                      <a:r>
                        <a:rPr lang="it-IT" b="1" dirty="0">
                          <a:solidFill>
                            <a:srgbClr val="002060"/>
                          </a:solidFill>
                        </a:rPr>
                        <a:t>Centri Nazionali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>
                          <a:solidFill>
                            <a:srgbClr val="002060"/>
                          </a:solidFill>
                        </a:rPr>
                        <a:t>Simulazioni, calcolo e analisi dei dati ad alte prestazioni; Tecnologie dell’Agricoltura (</a:t>
                      </a:r>
                      <a:r>
                        <a:rPr lang="it-IT" sz="1600" dirty="0" err="1">
                          <a:solidFill>
                            <a:srgbClr val="002060"/>
                          </a:solidFill>
                        </a:rPr>
                        <a:t>Agritech</a:t>
                      </a:r>
                      <a:r>
                        <a:rPr lang="it-IT" sz="1600" dirty="0">
                          <a:solidFill>
                            <a:srgbClr val="002060"/>
                          </a:solidFill>
                        </a:rPr>
                        <a:t>); Sviluppo di farmaci con tecnologia a RNA; Mobilità sostenibile; Bio-diversità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7886808"/>
                  </a:ext>
                </a:extLst>
              </a:tr>
              <a:tr h="872185">
                <a:tc>
                  <a:txBody>
                    <a:bodyPr/>
                    <a:lstStyle/>
                    <a:p>
                      <a:r>
                        <a:rPr lang="it-IT" b="1" dirty="0">
                          <a:solidFill>
                            <a:srgbClr val="002060"/>
                          </a:solidFill>
                        </a:rPr>
                        <a:t>Ecosistemi dell’innovazione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Focus scientifico e tecnologico, capaci di garantire un concreto e dimostrato impatto sul sistema economico e sociale, comprese le PMI</a:t>
                      </a:r>
                      <a:endParaRPr lang="it-IT" sz="16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965677"/>
                  </a:ext>
                </a:extLst>
              </a:tr>
              <a:tr h="1099046">
                <a:tc>
                  <a:txBody>
                    <a:bodyPr/>
                    <a:lstStyle/>
                    <a:p>
                      <a:r>
                        <a:rPr lang="it-IT" b="1" dirty="0">
                          <a:solidFill>
                            <a:srgbClr val="002060"/>
                          </a:solidFill>
                        </a:rPr>
                        <a:t>Infrastrutture di ricerca e Innovazione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Temi coerenti con i grandi obiettivi di ricerca previsti dal PNR, dai programmi UE e dal PNRR</a:t>
                      </a:r>
                      <a:endParaRPr lang="it-IT" sz="16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59172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974062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378B4BE6-7AC9-4A05-9C93-BC77830B46D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9222" y="6345382"/>
            <a:ext cx="1812959" cy="512618"/>
          </a:xfrm>
          <a:prstGeom prst="rect">
            <a:avLst/>
          </a:prstGeom>
        </p:spPr>
      </p:pic>
      <p:cxnSp>
        <p:nvCxnSpPr>
          <p:cNvPr id="7" name="Connettore diritto 6">
            <a:extLst>
              <a:ext uri="{FF2B5EF4-FFF2-40B4-BE49-F238E27FC236}">
                <a16:creationId xmlns:a16="http://schemas.microsoft.com/office/drawing/2014/main" id="{0AA99312-162A-4341-ABD9-A9115FE408D9}"/>
              </a:ext>
            </a:extLst>
          </p:cNvPr>
          <p:cNvCxnSpPr/>
          <p:nvPr/>
        </p:nvCxnSpPr>
        <p:spPr>
          <a:xfrm>
            <a:off x="471055" y="6525491"/>
            <a:ext cx="9628909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719E8FC8-BE6A-4DB3-A508-A3E54D1AB1A3}"/>
              </a:ext>
            </a:extLst>
          </p:cNvPr>
          <p:cNvSpPr txBox="1"/>
          <p:nvPr/>
        </p:nvSpPr>
        <p:spPr>
          <a:xfrm>
            <a:off x="706582" y="461957"/>
            <a:ext cx="1068185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3200" b="1" dirty="0">
                <a:solidFill>
                  <a:srgbClr val="002060"/>
                </a:solidFill>
              </a:rPr>
              <a:t>Target e maturità tecnologica a confronto</a:t>
            </a:r>
            <a:endParaRPr lang="it-IT" sz="2800" b="1" dirty="0">
              <a:solidFill>
                <a:srgbClr val="FB7C1D"/>
              </a:solidFill>
            </a:endParaRPr>
          </a:p>
          <a:p>
            <a:pPr marL="514350" indent="-514350">
              <a:buFont typeface="+mj-lt"/>
              <a:buAutoNum type="arabicPeriod"/>
            </a:pPr>
            <a:endParaRPr lang="it-IT" sz="2400" b="1" dirty="0">
              <a:solidFill>
                <a:srgbClr val="FB7C1D"/>
              </a:solidFill>
            </a:endParaRPr>
          </a:p>
        </p:txBody>
      </p:sp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0CD3A7CF-5F4A-904C-BD60-3EEBE5CFF1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17393" y="6525491"/>
            <a:ext cx="4114800" cy="365125"/>
          </a:xfrm>
        </p:spPr>
        <p:txBody>
          <a:bodyPr/>
          <a:lstStyle/>
          <a:p>
            <a:fld id="{E5249A01-9C7B-6C42-B7CC-55AD5137B68B}" type="slidenum">
              <a:rPr lang="it-IT" smtClean="0"/>
              <a:t>12</a:t>
            </a:fld>
            <a:endParaRPr lang="it-IT" dirty="0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941B3EC8-B23F-4555-9ED5-7AC5CC190FD9}"/>
              </a:ext>
            </a:extLst>
          </p:cNvPr>
          <p:cNvSpPr txBox="1"/>
          <p:nvPr/>
        </p:nvSpPr>
        <p:spPr>
          <a:xfrm>
            <a:off x="10870602" y="247426"/>
            <a:ext cx="11564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000" b="1" dirty="0">
                <a:solidFill>
                  <a:srgbClr val="FB7C1D"/>
                </a:solidFill>
              </a:rPr>
              <a:t>2</a:t>
            </a:r>
          </a:p>
        </p:txBody>
      </p:sp>
      <p:sp>
        <p:nvSpPr>
          <p:cNvPr id="8" name="Rombo 7">
            <a:extLst>
              <a:ext uri="{FF2B5EF4-FFF2-40B4-BE49-F238E27FC236}">
                <a16:creationId xmlns:a16="http://schemas.microsoft.com/office/drawing/2014/main" id="{627CD948-2B2D-4430-9724-100D0EC69C0D}"/>
              </a:ext>
            </a:extLst>
          </p:cNvPr>
          <p:cNvSpPr/>
          <p:nvPr/>
        </p:nvSpPr>
        <p:spPr>
          <a:xfrm>
            <a:off x="11010454" y="220532"/>
            <a:ext cx="860612" cy="860612"/>
          </a:xfrm>
          <a:prstGeom prst="diamond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9" name="image1.png">
            <a:extLst>
              <a:ext uri="{FF2B5EF4-FFF2-40B4-BE49-F238E27FC236}">
                <a16:creationId xmlns:a16="http://schemas.microsoft.com/office/drawing/2014/main" id="{BC44FAA6-555E-4885-94F7-3C732BB8006C}"/>
              </a:ext>
            </a:extLst>
          </p:cNvPr>
          <p:cNvPicPr/>
          <p:nvPr/>
        </p:nvPicPr>
        <p:blipFill>
          <a:blip r:embed="rId4"/>
          <a:srcRect/>
          <a:stretch>
            <a:fillRect/>
          </a:stretch>
        </p:blipFill>
        <p:spPr>
          <a:xfrm>
            <a:off x="1666847" y="1298174"/>
            <a:ext cx="8815892" cy="4830178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39919103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378B4BE6-7AC9-4A05-9C93-BC77830B46D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9222" y="6345382"/>
            <a:ext cx="1812959" cy="512618"/>
          </a:xfrm>
          <a:prstGeom prst="rect">
            <a:avLst/>
          </a:prstGeom>
        </p:spPr>
      </p:pic>
      <p:cxnSp>
        <p:nvCxnSpPr>
          <p:cNvPr id="7" name="Connettore diritto 6">
            <a:extLst>
              <a:ext uri="{FF2B5EF4-FFF2-40B4-BE49-F238E27FC236}">
                <a16:creationId xmlns:a16="http://schemas.microsoft.com/office/drawing/2014/main" id="{0AA99312-162A-4341-ABD9-A9115FE408D9}"/>
              </a:ext>
            </a:extLst>
          </p:cNvPr>
          <p:cNvCxnSpPr/>
          <p:nvPr/>
        </p:nvCxnSpPr>
        <p:spPr>
          <a:xfrm>
            <a:off x="471055" y="6525491"/>
            <a:ext cx="9628909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719E8FC8-BE6A-4DB3-A508-A3E54D1AB1A3}"/>
              </a:ext>
            </a:extLst>
          </p:cNvPr>
          <p:cNvSpPr txBox="1"/>
          <p:nvPr/>
        </p:nvSpPr>
        <p:spPr>
          <a:xfrm>
            <a:off x="706582" y="166122"/>
            <a:ext cx="10681854" cy="59093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3200" b="1" dirty="0">
                <a:solidFill>
                  <a:srgbClr val="002060"/>
                </a:solidFill>
              </a:rPr>
              <a:t>Selezione</a:t>
            </a:r>
            <a:endParaRPr lang="it-IT" sz="2800" b="1" dirty="0">
              <a:solidFill>
                <a:srgbClr val="FB7C1D"/>
              </a:solidFill>
            </a:endParaRPr>
          </a:p>
          <a:p>
            <a:pPr marL="514350" indent="-514350">
              <a:buFont typeface="+mj-lt"/>
              <a:buAutoNum type="arabicPeriod"/>
            </a:pPr>
            <a:endParaRPr lang="it-IT" b="1" dirty="0">
              <a:solidFill>
                <a:srgbClr val="FB7C1D"/>
              </a:solidFill>
            </a:endParaRPr>
          </a:p>
          <a:p>
            <a:r>
              <a:rPr lang="it-IT" sz="2400" b="1" dirty="0">
                <a:solidFill>
                  <a:srgbClr val="FB7C1D"/>
                </a:solidFill>
              </a:rPr>
              <a:t>Selezione competitiva basata su: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it-IT" sz="2000" dirty="0">
                <a:solidFill>
                  <a:srgbClr val="002060"/>
                </a:solidFill>
              </a:rPr>
              <a:t>qualità scientifica, coerenza e ambizione dei progetti</a:t>
            </a:r>
          </a:p>
          <a:p>
            <a:pPr marL="342900" lvl="0" indent="-342900" algn="just">
              <a:buFont typeface="Wingdings" panose="05000000000000000000" pitchFamily="2" charset="2"/>
              <a:buChar char="ü"/>
            </a:pPr>
            <a:r>
              <a:rPr lang="it-IT" sz="2000" dirty="0">
                <a:solidFill>
                  <a:srgbClr val="002060"/>
                </a:solidFill>
              </a:rPr>
              <a:t>qualificazione scientifica dei soggetti proponenti</a:t>
            </a:r>
          </a:p>
          <a:p>
            <a:pPr marL="342900" lvl="0" indent="-342900" algn="just">
              <a:buFont typeface="Wingdings" panose="05000000000000000000" pitchFamily="2" charset="2"/>
              <a:buChar char="ü"/>
            </a:pPr>
            <a:r>
              <a:rPr lang="it-IT" sz="2000" dirty="0">
                <a:solidFill>
                  <a:srgbClr val="002060"/>
                </a:solidFill>
              </a:rPr>
              <a:t>massa critica dei gruppi proponenti</a:t>
            </a:r>
          </a:p>
          <a:p>
            <a:pPr marL="342900" lvl="0" indent="-342900" algn="just">
              <a:buFont typeface="Wingdings" panose="05000000000000000000" pitchFamily="2" charset="2"/>
              <a:buChar char="ü"/>
            </a:pPr>
            <a:r>
              <a:rPr lang="it-IT" sz="2000" dirty="0">
                <a:solidFill>
                  <a:srgbClr val="002060"/>
                </a:solidFill>
              </a:rPr>
              <a:t>impatto a lungo termine e eventuale sostegno del capitale privato </a:t>
            </a:r>
          </a:p>
          <a:p>
            <a:pPr marL="342900" lvl="0" indent="-342900" algn="just">
              <a:buFont typeface="Wingdings" panose="05000000000000000000" pitchFamily="2" charset="2"/>
              <a:buChar char="ü"/>
            </a:pPr>
            <a:r>
              <a:rPr lang="it-IT" sz="2000" dirty="0">
                <a:solidFill>
                  <a:srgbClr val="002060"/>
                </a:solidFill>
              </a:rPr>
              <a:t>ricadute nazionali sul sistema economico e produttivo, sociale e culturale</a:t>
            </a:r>
          </a:p>
          <a:p>
            <a:pPr marL="342900" lvl="0" indent="-342900" algn="just">
              <a:buFont typeface="Wingdings" panose="05000000000000000000" pitchFamily="2" charset="2"/>
              <a:buChar char="ü"/>
            </a:pPr>
            <a:r>
              <a:rPr lang="it-IT" sz="2000" dirty="0">
                <a:solidFill>
                  <a:srgbClr val="002060"/>
                </a:solidFill>
              </a:rPr>
              <a:t>chiarezza del piano di attività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it-IT" sz="2000" dirty="0">
              <a:solidFill>
                <a:srgbClr val="002060"/>
              </a:solidFill>
            </a:endParaRPr>
          </a:p>
          <a:p>
            <a:r>
              <a:rPr lang="it-IT" sz="2400" b="1" dirty="0">
                <a:solidFill>
                  <a:srgbClr val="FB7C1D"/>
                </a:solidFill>
              </a:rPr>
              <a:t>Fasi</a:t>
            </a:r>
          </a:p>
          <a:p>
            <a:endParaRPr lang="it-IT" sz="2000" dirty="0">
              <a:solidFill>
                <a:srgbClr val="002060"/>
              </a:solidFill>
            </a:endParaRPr>
          </a:p>
          <a:p>
            <a:r>
              <a:rPr lang="it-IT" sz="2000" dirty="0">
                <a:solidFill>
                  <a:srgbClr val="002060"/>
                </a:solidFill>
              </a:rPr>
              <a:t>Fase 1: </a:t>
            </a:r>
            <a:r>
              <a:rPr lang="it-IT" sz="2000" b="1" dirty="0">
                <a:solidFill>
                  <a:srgbClr val="002060"/>
                </a:solidFill>
              </a:rPr>
              <a:t>Manifestazione di interesse</a:t>
            </a:r>
            <a:r>
              <a:rPr lang="it-IT" sz="2000" dirty="0">
                <a:solidFill>
                  <a:srgbClr val="002060"/>
                </a:solidFill>
              </a:rPr>
              <a:t>. Progettazione di massima con: obiettivi, impatto atteso, proponenti, governance, elementi caratterizzanti ogni investimento del soggetto proponente a costituire il soggetto giuridico previsto </a:t>
            </a:r>
          </a:p>
          <a:p>
            <a:endParaRPr lang="it-IT" sz="2000" dirty="0">
              <a:solidFill>
                <a:srgbClr val="002060"/>
              </a:solidFill>
            </a:endParaRPr>
          </a:p>
          <a:p>
            <a:r>
              <a:rPr lang="it-IT" sz="2000" dirty="0">
                <a:solidFill>
                  <a:srgbClr val="002060"/>
                </a:solidFill>
              </a:rPr>
              <a:t>Fase 2: </a:t>
            </a:r>
            <a:r>
              <a:rPr lang="it-IT" sz="2000" b="1" dirty="0">
                <a:solidFill>
                  <a:srgbClr val="002060"/>
                </a:solidFill>
              </a:rPr>
              <a:t>Proposta integrale</a:t>
            </a:r>
            <a:r>
              <a:rPr lang="it-IT" sz="2000" dirty="0">
                <a:solidFill>
                  <a:srgbClr val="002060"/>
                </a:solidFill>
              </a:rPr>
              <a:t>. Valutazione definitiva per chi sorpassa la Fase 1. Il dettaglio dei singoli criteri di selezione si troverà all’interno dei diversi bandi</a:t>
            </a:r>
          </a:p>
        </p:txBody>
      </p:sp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0CD3A7CF-5F4A-904C-BD60-3EEBE5CFF1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17393" y="6525491"/>
            <a:ext cx="4114800" cy="365125"/>
          </a:xfrm>
        </p:spPr>
        <p:txBody>
          <a:bodyPr/>
          <a:lstStyle/>
          <a:p>
            <a:fld id="{E5249A01-9C7B-6C42-B7CC-55AD5137B68B}" type="slidenum">
              <a:rPr lang="it-IT" smtClean="0"/>
              <a:t>13</a:t>
            </a:fld>
            <a:endParaRPr lang="it-IT" dirty="0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3131EFF1-BFE7-4BB0-B1E4-D9283A386604}"/>
              </a:ext>
            </a:extLst>
          </p:cNvPr>
          <p:cNvSpPr txBox="1"/>
          <p:nvPr/>
        </p:nvSpPr>
        <p:spPr>
          <a:xfrm>
            <a:off x="10870602" y="247426"/>
            <a:ext cx="11564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000" b="1" dirty="0">
                <a:solidFill>
                  <a:srgbClr val="FB7C1D"/>
                </a:solidFill>
              </a:rPr>
              <a:t>3</a:t>
            </a:r>
          </a:p>
        </p:txBody>
      </p:sp>
      <p:sp>
        <p:nvSpPr>
          <p:cNvPr id="8" name="Rombo 7">
            <a:extLst>
              <a:ext uri="{FF2B5EF4-FFF2-40B4-BE49-F238E27FC236}">
                <a16:creationId xmlns:a16="http://schemas.microsoft.com/office/drawing/2014/main" id="{A712EC30-915B-4AF0-B306-816E06DBE44A}"/>
              </a:ext>
            </a:extLst>
          </p:cNvPr>
          <p:cNvSpPr/>
          <p:nvPr/>
        </p:nvSpPr>
        <p:spPr>
          <a:xfrm>
            <a:off x="11010454" y="220532"/>
            <a:ext cx="860612" cy="860612"/>
          </a:xfrm>
          <a:prstGeom prst="diamond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020529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B718AE5-2F9D-0A4B-9AD7-C58A1D8FC9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6" name="Segnaposto contenuto 5">
            <a:extLst>
              <a:ext uri="{FF2B5EF4-FFF2-40B4-BE49-F238E27FC236}">
                <a16:creationId xmlns:a16="http://schemas.microsoft.com/office/drawing/2014/main" id="{64899C11-7099-AC43-9D6C-273D40BF20F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</p:spPr>
      </p:pic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23A10985-CE61-7C48-8CDC-93BEB09CCF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‹N›</a:t>
            </a:r>
          </a:p>
        </p:txBody>
      </p:sp>
    </p:spTree>
    <p:extLst>
      <p:ext uri="{BB962C8B-B14F-4D97-AF65-F5344CB8AC3E}">
        <p14:creationId xmlns:p14="http://schemas.microsoft.com/office/powerpoint/2010/main" val="18422810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378B4BE6-7AC9-4A05-9C93-BC77830B46D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9222" y="6345382"/>
            <a:ext cx="1812959" cy="512618"/>
          </a:xfrm>
          <a:prstGeom prst="rect">
            <a:avLst/>
          </a:prstGeom>
        </p:spPr>
      </p:pic>
      <p:cxnSp>
        <p:nvCxnSpPr>
          <p:cNvPr id="7" name="Connettore diritto 6">
            <a:extLst>
              <a:ext uri="{FF2B5EF4-FFF2-40B4-BE49-F238E27FC236}">
                <a16:creationId xmlns:a16="http://schemas.microsoft.com/office/drawing/2014/main" id="{0AA99312-162A-4341-ABD9-A9115FE408D9}"/>
              </a:ext>
            </a:extLst>
          </p:cNvPr>
          <p:cNvCxnSpPr/>
          <p:nvPr/>
        </p:nvCxnSpPr>
        <p:spPr>
          <a:xfrm>
            <a:off x="471055" y="6525491"/>
            <a:ext cx="9628909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719E8FC8-BE6A-4DB3-A508-A3E54D1AB1A3}"/>
              </a:ext>
            </a:extLst>
          </p:cNvPr>
          <p:cNvSpPr txBox="1"/>
          <p:nvPr/>
        </p:nvSpPr>
        <p:spPr>
          <a:xfrm>
            <a:off x="706582" y="461957"/>
            <a:ext cx="10681854" cy="60324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3200" b="1" dirty="0">
                <a:solidFill>
                  <a:srgbClr val="002060"/>
                </a:solidFill>
              </a:rPr>
              <a:t>INDICE</a:t>
            </a:r>
          </a:p>
          <a:p>
            <a:endParaRPr lang="it-IT" b="1" dirty="0">
              <a:solidFill>
                <a:srgbClr val="00206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it-IT" sz="2800" b="1" dirty="0">
                <a:solidFill>
                  <a:srgbClr val="FB7C1D"/>
                </a:solidFill>
              </a:rPr>
              <a:t>Principi generali</a:t>
            </a:r>
          </a:p>
          <a:p>
            <a:pPr marL="971550" lvl="1" indent="-514350">
              <a:buFont typeface="Wingdings" panose="05000000000000000000" pitchFamily="2" charset="2"/>
              <a:buChar char="ü"/>
            </a:pPr>
            <a:r>
              <a:rPr lang="it-IT" sz="2000" b="1" dirty="0">
                <a:solidFill>
                  <a:srgbClr val="002060"/>
                </a:solidFill>
              </a:rPr>
              <a:t>Tempi di realizzazione e monitoraggio</a:t>
            </a:r>
            <a:endParaRPr lang="it-IT" sz="2000" b="1" dirty="0">
              <a:solidFill>
                <a:srgbClr val="FB7C1D"/>
              </a:solidFill>
            </a:endParaRPr>
          </a:p>
          <a:p>
            <a:pPr marL="971550" lvl="1" indent="-514350">
              <a:buFont typeface="Wingdings" panose="05000000000000000000" pitchFamily="2" charset="2"/>
              <a:buChar char="ü"/>
            </a:pPr>
            <a:r>
              <a:rPr lang="it-IT" sz="2000" b="1" dirty="0">
                <a:solidFill>
                  <a:srgbClr val="002060"/>
                </a:solidFill>
              </a:rPr>
              <a:t>Circuito finanziario</a:t>
            </a:r>
          </a:p>
          <a:p>
            <a:pPr marL="971550" lvl="1" indent="-514350">
              <a:buFont typeface="Wingdings" panose="05000000000000000000" pitchFamily="2" charset="2"/>
              <a:buChar char="ü"/>
            </a:pPr>
            <a:r>
              <a:rPr lang="it-IT" sz="2000" b="1" dirty="0">
                <a:solidFill>
                  <a:srgbClr val="002060"/>
                </a:solidFill>
              </a:rPr>
              <a:t>Transizioni gemelle</a:t>
            </a:r>
          </a:p>
          <a:p>
            <a:pPr marL="971550" lvl="1" indent="-514350">
              <a:buFont typeface="Wingdings" panose="05000000000000000000" pitchFamily="2" charset="2"/>
              <a:buChar char="ü"/>
            </a:pPr>
            <a:r>
              <a:rPr lang="it-IT" sz="2000" b="1" dirty="0">
                <a:solidFill>
                  <a:srgbClr val="002060"/>
                </a:solidFill>
              </a:rPr>
              <a:t>Disparità</a:t>
            </a:r>
            <a:endParaRPr lang="it-IT" sz="2400" b="1" dirty="0">
              <a:solidFill>
                <a:srgbClr val="FB7C1D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it-IT" sz="2800" b="1" dirty="0">
                <a:solidFill>
                  <a:srgbClr val="FB7C1D"/>
                </a:solidFill>
              </a:rPr>
              <a:t>Le 4 misure</a:t>
            </a:r>
          </a:p>
          <a:p>
            <a:pPr marL="971550" lvl="1" indent="-514350">
              <a:buFont typeface="Wingdings" panose="05000000000000000000" pitchFamily="2" charset="2"/>
              <a:buChar char="ü"/>
            </a:pPr>
            <a:r>
              <a:rPr lang="it-IT" sz="2000" b="1" dirty="0">
                <a:solidFill>
                  <a:srgbClr val="002060"/>
                </a:solidFill>
              </a:rPr>
              <a:t>Partenariati estesi </a:t>
            </a:r>
          </a:p>
          <a:p>
            <a:pPr marL="971550" lvl="1" indent="-514350">
              <a:buFont typeface="Wingdings" panose="05000000000000000000" pitchFamily="2" charset="2"/>
              <a:buChar char="ü"/>
            </a:pPr>
            <a:r>
              <a:rPr lang="it-IT" sz="2000" b="1" dirty="0">
                <a:solidFill>
                  <a:srgbClr val="002060"/>
                </a:solidFill>
              </a:rPr>
              <a:t>Centri Nazionali</a:t>
            </a:r>
          </a:p>
          <a:p>
            <a:pPr marL="971550" lvl="1" indent="-514350">
              <a:buFont typeface="Wingdings" panose="05000000000000000000" pitchFamily="2" charset="2"/>
              <a:buChar char="ü"/>
            </a:pPr>
            <a:r>
              <a:rPr lang="it-IT" sz="2000" b="1" dirty="0">
                <a:solidFill>
                  <a:srgbClr val="002060"/>
                </a:solidFill>
              </a:rPr>
              <a:t>Ecosistemi dell’innovazione</a:t>
            </a:r>
          </a:p>
          <a:p>
            <a:pPr marL="971550" lvl="1" indent="-514350">
              <a:buFont typeface="Wingdings" panose="05000000000000000000" pitchFamily="2" charset="2"/>
              <a:buChar char="ü"/>
            </a:pPr>
            <a:r>
              <a:rPr lang="it-IT" sz="2000" b="1" dirty="0">
                <a:solidFill>
                  <a:srgbClr val="002060"/>
                </a:solidFill>
              </a:rPr>
              <a:t>Infrastrutture di Ricerca e di Innovazione</a:t>
            </a:r>
          </a:p>
          <a:p>
            <a:pPr marL="971550" lvl="1" indent="-514350">
              <a:buFont typeface="Wingdings" panose="05000000000000000000" pitchFamily="2" charset="2"/>
              <a:buChar char="ü"/>
            </a:pPr>
            <a:r>
              <a:rPr lang="it-IT" sz="2000" b="1" dirty="0">
                <a:solidFill>
                  <a:srgbClr val="002060"/>
                </a:solidFill>
              </a:rPr>
              <a:t>Temi a confronto</a:t>
            </a:r>
          </a:p>
          <a:p>
            <a:pPr marL="971550" lvl="1" indent="-514350">
              <a:buFont typeface="Wingdings" panose="05000000000000000000" pitchFamily="2" charset="2"/>
              <a:buChar char="ü"/>
            </a:pPr>
            <a:r>
              <a:rPr lang="it-IT" sz="2000" b="1" dirty="0">
                <a:solidFill>
                  <a:srgbClr val="002060"/>
                </a:solidFill>
              </a:rPr>
              <a:t>Target e maturità tecnologica a confronto</a:t>
            </a:r>
            <a:endParaRPr lang="it-IT" sz="1800" b="1" dirty="0">
              <a:solidFill>
                <a:srgbClr val="FB7C1D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it-IT" sz="2800" b="1" dirty="0">
                <a:solidFill>
                  <a:srgbClr val="FB7C1D"/>
                </a:solidFill>
              </a:rPr>
              <a:t>Selezione</a:t>
            </a:r>
          </a:p>
          <a:p>
            <a:pPr marL="514350" indent="-514350">
              <a:buFont typeface="+mj-lt"/>
              <a:buAutoNum type="arabicPeriod"/>
            </a:pPr>
            <a:endParaRPr lang="it-IT" sz="2800" b="1" dirty="0">
              <a:solidFill>
                <a:srgbClr val="FB7C1D"/>
              </a:solidFill>
            </a:endParaRPr>
          </a:p>
          <a:p>
            <a:pPr marL="514350" indent="-514350">
              <a:buFont typeface="+mj-lt"/>
              <a:buAutoNum type="arabicPeriod"/>
            </a:pPr>
            <a:endParaRPr lang="it-IT" sz="2400" b="1" dirty="0">
              <a:solidFill>
                <a:srgbClr val="FB7C1D"/>
              </a:solidFill>
            </a:endParaRPr>
          </a:p>
        </p:txBody>
      </p:sp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0CD3A7CF-5F4A-904C-BD60-3EEBE5CFF1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17393" y="6525491"/>
            <a:ext cx="4114800" cy="365125"/>
          </a:xfrm>
        </p:spPr>
        <p:txBody>
          <a:bodyPr/>
          <a:lstStyle/>
          <a:p>
            <a:fld id="{E5249A01-9C7B-6C42-B7CC-55AD5137B68B}" type="slidenum">
              <a:rPr lang="it-IT" smtClean="0"/>
              <a:t>2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449044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378B4BE6-7AC9-4A05-9C93-BC77830B46D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9222" y="6345382"/>
            <a:ext cx="1812959" cy="512618"/>
          </a:xfrm>
          <a:prstGeom prst="rect">
            <a:avLst/>
          </a:prstGeom>
        </p:spPr>
      </p:pic>
      <p:cxnSp>
        <p:nvCxnSpPr>
          <p:cNvPr id="7" name="Connettore diritto 6">
            <a:extLst>
              <a:ext uri="{FF2B5EF4-FFF2-40B4-BE49-F238E27FC236}">
                <a16:creationId xmlns:a16="http://schemas.microsoft.com/office/drawing/2014/main" id="{0AA99312-162A-4341-ABD9-A9115FE408D9}"/>
              </a:ext>
            </a:extLst>
          </p:cNvPr>
          <p:cNvCxnSpPr/>
          <p:nvPr/>
        </p:nvCxnSpPr>
        <p:spPr>
          <a:xfrm>
            <a:off x="471055" y="6525491"/>
            <a:ext cx="9628909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719E8FC8-BE6A-4DB3-A508-A3E54D1AB1A3}"/>
              </a:ext>
            </a:extLst>
          </p:cNvPr>
          <p:cNvSpPr txBox="1"/>
          <p:nvPr/>
        </p:nvSpPr>
        <p:spPr>
          <a:xfrm>
            <a:off x="706582" y="461957"/>
            <a:ext cx="10681854" cy="46474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3200" b="1" dirty="0">
                <a:solidFill>
                  <a:srgbClr val="002060"/>
                </a:solidFill>
              </a:rPr>
              <a:t>Tempi di realizzazione e monitoraggio</a:t>
            </a:r>
            <a:endParaRPr lang="it-IT" sz="2800" b="1" dirty="0">
              <a:solidFill>
                <a:srgbClr val="FB7C1D"/>
              </a:solidFill>
            </a:endParaRPr>
          </a:p>
          <a:p>
            <a:pPr marL="514350" indent="-514350">
              <a:buFont typeface="+mj-lt"/>
              <a:buAutoNum type="arabicPeriod"/>
            </a:pPr>
            <a:endParaRPr lang="it-IT" sz="2400" b="1" dirty="0">
              <a:solidFill>
                <a:srgbClr val="FB7C1D"/>
              </a:solidFill>
            </a:endParaRPr>
          </a:p>
          <a:p>
            <a:r>
              <a:rPr lang="it-IT" sz="2400" dirty="0">
                <a:solidFill>
                  <a:srgbClr val="002060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L’</a:t>
            </a:r>
            <a:r>
              <a:rPr lang="it-IT" sz="2400" dirty="0">
                <a:solidFill>
                  <a:srgbClr val="002060"/>
                </a:solidFill>
                <a:ea typeface="Arial" panose="020B0604020202020204" pitchFamily="34" charset="0"/>
                <a:cs typeface="Arial" panose="020B0604020202020204" pitchFamily="34" charset="0"/>
              </a:rPr>
              <a:t> RRF (</a:t>
            </a:r>
            <a:r>
              <a:rPr lang="it-IT" sz="2400" dirty="0">
                <a:solidFill>
                  <a:srgbClr val="002060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Dispositivo europeo per la ripresa e la resilienza) ha una tempistica </a:t>
            </a:r>
            <a:r>
              <a:rPr lang="it-IT" sz="2400" dirty="0">
                <a:solidFill>
                  <a:srgbClr val="002060"/>
                </a:solidFill>
                <a:ea typeface="Arial" panose="020B0604020202020204" pitchFamily="34" charset="0"/>
                <a:cs typeface="Arial" panose="020B0604020202020204" pitchFamily="34" charset="0"/>
              </a:rPr>
              <a:t>serrata </a:t>
            </a:r>
            <a:r>
              <a:rPr lang="it-IT" sz="2400" dirty="0">
                <a:solidFill>
                  <a:srgbClr val="002060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per la realizzazione di investimenti e riforme e un monitoraggio </a:t>
            </a:r>
            <a:r>
              <a:rPr lang="it-IT" sz="2400" dirty="0">
                <a:solidFill>
                  <a:srgbClr val="002060"/>
                </a:solidFill>
                <a:ea typeface="Arial" panose="020B0604020202020204" pitchFamily="34" charset="0"/>
                <a:cs typeface="Arial" panose="020B0604020202020204" pitchFamily="34" charset="0"/>
              </a:rPr>
              <a:t>stretto</a:t>
            </a:r>
            <a:r>
              <a:rPr lang="it-IT" sz="2400" dirty="0">
                <a:solidFill>
                  <a:srgbClr val="002060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 degli avanzamenti</a:t>
            </a:r>
          </a:p>
          <a:p>
            <a:pPr marL="971550" lvl="1" indent="-514350">
              <a:buFont typeface="Wingdings" panose="05000000000000000000" pitchFamily="2" charset="2"/>
              <a:buChar char="ü"/>
            </a:pPr>
            <a:r>
              <a:rPr lang="it-IT" sz="2400" dirty="0">
                <a:solidFill>
                  <a:srgbClr val="002060"/>
                </a:solidFill>
                <a:ea typeface="Arial" panose="020B0604020202020204" pitchFamily="34" charset="0"/>
                <a:cs typeface="Arial" panose="020B0604020202020204" pitchFamily="34" charset="0"/>
              </a:rPr>
              <a:t>Pagamenti della Commissione: 13% all’approvazione del PNRR + rate semestrali fino al 2026</a:t>
            </a:r>
            <a:endParaRPr lang="it-IT" sz="2400" dirty="0">
              <a:solidFill>
                <a:srgbClr val="002060"/>
              </a:solidFill>
              <a:effectLst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971550" lvl="1" indent="-514350">
              <a:buFont typeface="Wingdings" panose="05000000000000000000" pitchFamily="2" charset="2"/>
              <a:buChar char="ü"/>
            </a:pPr>
            <a:r>
              <a:rPr lang="it-IT" sz="2400" dirty="0">
                <a:solidFill>
                  <a:srgbClr val="002060"/>
                </a:solidFill>
                <a:ea typeface="Arial" panose="020B0604020202020204" pitchFamily="34" charset="0"/>
                <a:cs typeface="Arial" panose="020B0604020202020204" pitchFamily="34" charset="0"/>
              </a:rPr>
              <a:t>Monitoraggio: i</a:t>
            </a:r>
            <a:r>
              <a:rPr lang="it-IT" sz="2400" dirty="0">
                <a:solidFill>
                  <a:srgbClr val="002060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ndicatori specifici e trasparenti (</a:t>
            </a:r>
            <a:r>
              <a:rPr lang="it-IT" sz="2400" i="1" dirty="0">
                <a:solidFill>
                  <a:srgbClr val="002060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milestone </a:t>
            </a:r>
            <a:r>
              <a:rPr lang="it-IT" sz="2400" dirty="0">
                <a:solidFill>
                  <a:srgbClr val="002060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e </a:t>
            </a:r>
            <a:r>
              <a:rPr lang="it-IT" sz="2400" i="1" dirty="0">
                <a:solidFill>
                  <a:srgbClr val="002060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target</a:t>
            </a:r>
            <a:r>
              <a:rPr lang="it-IT" sz="2400" dirty="0">
                <a:solidFill>
                  <a:srgbClr val="002060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971550" lvl="1" indent="-514350">
              <a:buFont typeface="Wingdings" panose="05000000000000000000" pitchFamily="2" charset="2"/>
              <a:buChar char="ü"/>
            </a:pPr>
            <a:r>
              <a:rPr lang="it-IT" sz="2400" dirty="0">
                <a:solidFill>
                  <a:srgbClr val="002060"/>
                </a:solidFill>
                <a:ea typeface="Arial" panose="020B0604020202020204" pitchFamily="34" charset="0"/>
                <a:cs typeface="Arial" panose="020B0604020202020204" pitchFamily="34" charset="0"/>
              </a:rPr>
              <a:t>MUR monitora i </a:t>
            </a:r>
            <a:r>
              <a:rPr lang="it-IT" sz="2400" i="1" dirty="0">
                <a:solidFill>
                  <a:srgbClr val="002060"/>
                </a:solidFill>
                <a:ea typeface="Arial" panose="020B0604020202020204" pitchFamily="34" charset="0"/>
                <a:cs typeface="Arial" panose="020B0604020202020204" pitchFamily="34" charset="0"/>
              </a:rPr>
              <a:t>milestone</a:t>
            </a:r>
            <a:endParaRPr lang="it-IT" sz="2400" i="1" dirty="0">
              <a:solidFill>
                <a:srgbClr val="002060"/>
              </a:solidFill>
              <a:effectLst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971550" lvl="1" indent="-514350">
              <a:buFont typeface="Wingdings" panose="05000000000000000000" pitchFamily="2" charset="2"/>
              <a:buChar char="ü"/>
            </a:pPr>
            <a:r>
              <a:rPr lang="it-IT" sz="2400" dirty="0">
                <a:solidFill>
                  <a:srgbClr val="002060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In caso di mancato raggiungimento di </a:t>
            </a:r>
            <a:r>
              <a:rPr lang="it-IT" sz="2400" i="1" dirty="0">
                <a:solidFill>
                  <a:srgbClr val="002060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milestone</a:t>
            </a:r>
            <a:r>
              <a:rPr lang="it-IT" sz="2400" dirty="0">
                <a:solidFill>
                  <a:srgbClr val="002060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 e target, la Commissione sospende in tutto o in parte il pagamento </a:t>
            </a:r>
            <a:endParaRPr lang="it-IT" sz="2400" dirty="0">
              <a:solidFill>
                <a:srgbClr val="002060"/>
              </a:solidFill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971550" lvl="1" indent="-514350">
              <a:buFont typeface="Wingdings" panose="05000000000000000000" pitchFamily="2" charset="2"/>
              <a:buChar char="ü"/>
            </a:pPr>
            <a:r>
              <a:rPr lang="it-IT" sz="2400" dirty="0">
                <a:solidFill>
                  <a:srgbClr val="002060"/>
                </a:solidFill>
                <a:ea typeface="Arial" panose="020B0604020202020204" pitchFamily="34" charset="0"/>
                <a:cs typeface="Arial" panose="020B0604020202020204" pitchFamily="34" charset="0"/>
              </a:rPr>
              <a:t>La Corte dei Conti </a:t>
            </a:r>
            <a:r>
              <a:rPr lang="it-IT" sz="2400" dirty="0">
                <a:solidFill>
                  <a:srgbClr val="002060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conserva il potere di audit</a:t>
            </a:r>
            <a:endParaRPr lang="it-IT" sz="3200" b="1" dirty="0">
              <a:solidFill>
                <a:srgbClr val="002060"/>
              </a:solidFill>
            </a:endParaRPr>
          </a:p>
        </p:txBody>
      </p:sp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0CD3A7CF-5F4A-904C-BD60-3EEBE5CFF1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50300" y="6396043"/>
            <a:ext cx="4114800" cy="365125"/>
          </a:xfrm>
        </p:spPr>
        <p:txBody>
          <a:bodyPr/>
          <a:lstStyle/>
          <a:p>
            <a:fld id="{E5249A01-9C7B-6C42-B7CC-55AD5137B68B}" type="slidenum">
              <a:rPr lang="it-IT" smtClean="0"/>
              <a:t>3</a:t>
            </a:fld>
            <a:endParaRPr lang="it-IT" dirty="0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CCCCFFBC-C85F-44D9-A540-A4B2DFE1B0B7}"/>
              </a:ext>
            </a:extLst>
          </p:cNvPr>
          <p:cNvSpPr txBox="1"/>
          <p:nvPr/>
        </p:nvSpPr>
        <p:spPr>
          <a:xfrm>
            <a:off x="10870602" y="247426"/>
            <a:ext cx="11564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000" b="1" dirty="0">
                <a:solidFill>
                  <a:srgbClr val="FB7C1D"/>
                </a:solidFill>
              </a:rPr>
              <a:t>1</a:t>
            </a:r>
          </a:p>
        </p:txBody>
      </p:sp>
      <p:sp>
        <p:nvSpPr>
          <p:cNvPr id="6" name="Rombo 5">
            <a:extLst>
              <a:ext uri="{FF2B5EF4-FFF2-40B4-BE49-F238E27FC236}">
                <a16:creationId xmlns:a16="http://schemas.microsoft.com/office/drawing/2014/main" id="{E3EAD78D-4132-458D-9C1C-17C5945E2CE2}"/>
              </a:ext>
            </a:extLst>
          </p:cNvPr>
          <p:cNvSpPr/>
          <p:nvPr/>
        </p:nvSpPr>
        <p:spPr>
          <a:xfrm>
            <a:off x="11010454" y="220532"/>
            <a:ext cx="860612" cy="860612"/>
          </a:xfrm>
          <a:prstGeom prst="diamond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802414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378B4BE6-7AC9-4A05-9C93-BC77830B46D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9222" y="6345382"/>
            <a:ext cx="1812959" cy="512618"/>
          </a:xfrm>
          <a:prstGeom prst="rect">
            <a:avLst/>
          </a:prstGeom>
        </p:spPr>
      </p:pic>
      <p:cxnSp>
        <p:nvCxnSpPr>
          <p:cNvPr id="7" name="Connettore diritto 6">
            <a:extLst>
              <a:ext uri="{FF2B5EF4-FFF2-40B4-BE49-F238E27FC236}">
                <a16:creationId xmlns:a16="http://schemas.microsoft.com/office/drawing/2014/main" id="{0AA99312-162A-4341-ABD9-A9115FE408D9}"/>
              </a:ext>
            </a:extLst>
          </p:cNvPr>
          <p:cNvCxnSpPr/>
          <p:nvPr/>
        </p:nvCxnSpPr>
        <p:spPr>
          <a:xfrm>
            <a:off x="471055" y="6525491"/>
            <a:ext cx="9628909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719E8FC8-BE6A-4DB3-A508-A3E54D1AB1A3}"/>
              </a:ext>
            </a:extLst>
          </p:cNvPr>
          <p:cNvSpPr txBox="1"/>
          <p:nvPr/>
        </p:nvSpPr>
        <p:spPr>
          <a:xfrm>
            <a:off x="706582" y="461956"/>
            <a:ext cx="1068185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3200" b="1" dirty="0">
                <a:solidFill>
                  <a:srgbClr val="002060"/>
                </a:solidFill>
              </a:rPr>
              <a:t>Circuito finanziario</a:t>
            </a:r>
            <a:endParaRPr lang="it-IT" sz="2800" b="1" dirty="0">
              <a:solidFill>
                <a:srgbClr val="FB7C1D"/>
              </a:solidFill>
            </a:endParaRPr>
          </a:p>
          <a:p>
            <a:pPr marL="514350" indent="-514350">
              <a:buFont typeface="+mj-lt"/>
              <a:buAutoNum type="arabicPeriod"/>
            </a:pPr>
            <a:endParaRPr lang="it-IT" sz="2000" b="1" dirty="0">
              <a:solidFill>
                <a:srgbClr val="002060"/>
              </a:solidFill>
            </a:endParaRPr>
          </a:p>
          <a:p>
            <a:pPr marL="514350" indent="-514350">
              <a:buFont typeface="+mj-lt"/>
              <a:buAutoNum type="arabicPeriod"/>
            </a:pPr>
            <a:endParaRPr lang="it-IT" sz="2000" b="1" dirty="0">
              <a:solidFill>
                <a:srgbClr val="002060"/>
              </a:solidFill>
            </a:endParaRPr>
          </a:p>
        </p:txBody>
      </p:sp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0CD3A7CF-5F4A-904C-BD60-3EEBE5CFF1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17393" y="6525491"/>
            <a:ext cx="4114800" cy="365125"/>
          </a:xfrm>
        </p:spPr>
        <p:txBody>
          <a:bodyPr/>
          <a:lstStyle/>
          <a:p>
            <a:fld id="{E5249A01-9C7B-6C42-B7CC-55AD5137B68B}" type="slidenum">
              <a:rPr lang="it-IT" smtClean="0"/>
              <a:t>4</a:t>
            </a:fld>
            <a:endParaRPr lang="it-IT" dirty="0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DAA3A552-1FA7-45DB-9762-C7668D633918}"/>
              </a:ext>
            </a:extLst>
          </p:cNvPr>
          <p:cNvSpPr txBox="1"/>
          <p:nvPr/>
        </p:nvSpPr>
        <p:spPr>
          <a:xfrm>
            <a:off x="3350200" y="1302182"/>
            <a:ext cx="5449185" cy="461665"/>
          </a:xfrm>
          <a:prstGeom prst="rect">
            <a:avLst/>
          </a:prstGeom>
          <a:noFill/>
          <a:ln>
            <a:solidFill>
              <a:srgbClr val="FB7C1D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400" dirty="0">
                <a:solidFill>
                  <a:srgbClr val="002060"/>
                </a:solidFill>
                <a:ea typeface="Arial" panose="020B0604020202020204" pitchFamily="34" charset="0"/>
              </a:rPr>
              <a:t>Commissione europea e Stato membro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716C04B2-79F7-41EB-B7D3-F13DB7485C2A}"/>
              </a:ext>
            </a:extLst>
          </p:cNvPr>
          <p:cNvSpPr txBox="1"/>
          <p:nvPr/>
        </p:nvSpPr>
        <p:spPr>
          <a:xfrm>
            <a:off x="2796603" y="2359958"/>
            <a:ext cx="6501810" cy="461665"/>
          </a:xfrm>
          <a:prstGeom prst="rect">
            <a:avLst/>
          </a:prstGeom>
          <a:noFill/>
          <a:ln>
            <a:solidFill>
              <a:srgbClr val="FB7C1D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400" dirty="0">
                <a:solidFill>
                  <a:srgbClr val="002060"/>
                </a:solidFill>
                <a:ea typeface="Arial" panose="020B0604020202020204" pitchFamily="34" charset="0"/>
              </a:rPr>
              <a:t>MEF e Amministrazioni titolari di interventi PNRR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4E5DF64C-1E59-4F73-B836-89EE604997B6}"/>
              </a:ext>
            </a:extLst>
          </p:cNvPr>
          <p:cNvSpPr txBox="1"/>
          <p:nvPr/>
        </p:nvSpPr>
        <p:spPr>
          <a:xfrm>
            <a:off x="2156420" y="3429989"/>
            <a:ext cx="7782177" cy="461665"/>
          </a:xfrm>
          <a:prstGeom prst="rect">
            <a:avLst/>
          </a:prstGeom>
          <a:noFill/>
          <a:ln>
            <a:solidFill>
              <a:srgbClr val="FB7C1D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400" dirty="0">
                <a:solidFill>
                  <a:srgbClr val="002060"/>
                </a:solidFill>
                <a:ea typeface="Arial" panose="020B0604020202020204" pitchFamily="34" charset="0"/>
              </a:rPr>
              <a:t>Amministrazioni titolari di interventi e Soggetti attuatori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03638AB6-B578-4B6A-AB47-C6816C0B1C8E}"/>
              </a:ext>
            </a:extLst>
          </p:cNvPr>
          <p:cNvSpPr txBox="1"/>
          <p:nvPr/>
        </p:nvSpPr>
        <p:spPr>
          <a:xfrm>
            <a:off x="2451045" y="4500020"/>
            <a:ext cx="7192926" cy="461665"/>
          </a:xfrm>
          <a:prstGeom prst="rect">
            <a:avLst/>
          </a:prstGeom>
          <a:noFill/>
          <a:ln>
            <a:solidFill>
              <a:srgbClr val="FB7C1D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400" dirty="0">
                <a:solidFill>
                  <a:srgbClr val="002060"/>
                </a:solidFill>
                <a:ea typeface="Arial" panose="020B0604020202020204" pitchFamily="34" charset="0"/>
              </a:rPr>
              <a:t>Soggetti attuatori ed eventuali Soggetti realizzatori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5C40ECDF-2F24-463E-8325-3EE0481A47ED}"/>
              </a:ext>
            </a:extLst>
          </p:cNvPr>
          <p:cNvSpPr txBox="1"/>
          <p:nvPr/>
        </p:nvSpPr>
        <p:spPr>
          <a:xfrm>
            <a:off x="706582" y="5570051"/>
            <a:ext cx="102667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>
                <a:solidFill>
                  <a:srgbClr val="002060"/>
                </a:solidFill>
                <a:ea typeface="Arial" panose="020B0604020202020204" pitchFamily="34" charset="0"/>
              </a:rPr>
              <a:t>Il MUR metterà a disposizione </a:t>
            </a:r>
            <a:r>
              <a:rPr lang="it-IT" sz="2000" dirty="0">
                <a:solidFill>
                  <a:srgbClr val="002060"/>
                </a:solidFill>
                <a:ea typeface="Arial" panose="020B0604020202020204" pitchFamily="34" charset="0"/>
                <a:cs typeface="Arial" panose="020B0604020202020204" pitchFamily="34" charset="0"/>
              </a:rPr>
              <a:t>dei Soggetti attuatori un’anticipazione finanziaria per l’avvio delle iniziative progettuali</a:t>
            </a:r>
            <a:endParaRPr lang="it-IT" sz="2000" b="1" dirty="0">
              <a:solidFill>
                <a:srgbClr val="002060"/>
              </a:solidFill>
            </a:endParaRPr>
          </a:p>
          <a:p>
            <a:endParaRPr lang="it-IT" sz="2000" dirty="0"/>
          </a:p>
        </p:txBody>
      </p:sp>
      <p:sp>
        <p:nvSpPr>
          <p:cNvPr id="11" name="Freccia in giù 10">
            <a:extLst>
              <a:ext uri="{FF2B5EF4-FFF2-40B4-BE49-F238E27FC236}">
                <a16:creationId xmlns:a16="http://schemas.microsoft.com/office/drawing/2014/main" id="{70D6CF92-332D-4B69-A0AE-C32B99CD9322}"/>
              </a:ext>
            </a:extLst>
          </p:cNvPr>
          <p:cNvSpPr/>
          <p:nvPr/>
        </p:nvSpPr>
        <p:spPr>
          <a:xfrm>
            <a:off x="5874729" y="1871329"/>
            <a:ext cx="345558" cy="387067"/>
          </a:xfrm>
          <a:prstGeom prst="downArrow">
            <a:avLst/>
          </a:prstGeom>
          <a:solidFill>
            <a:srgbClr val="FB7C1D"/>
          </a:solidFill>
          <a:ln>
            <a:solidFill>
              <a:srgbClr val="FB7C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Freccia in giù 12">
            <a:extLst>
              <a:ext uri="{FF2B5EF4-FFF2-40B4-BE49-F238E27FC236}">
                <a16:creationId xmlns:a16="http://schemas.microsoft.com/office/drawing/2014/main" id="{E1BA796D-C25D-4DFE-A409-7E274DB761EE}"/>
              </a:ext>
            </a:extLst>
          </p:cNvPr>
          <p:cNvSpPr/>
          <p:nvPr/>
        </p:nvSpPr>
        <p:spPr>
          <a:xfrm>
            <a:off x="5923221" y="2975850"/>
            <a:ext cx="345558" cy="387067"/>
          </a:xfrm>
          <a:prstGeom prst="downArrow">
            <a:avLst/>
          </a:prstGeom>
          <a:solidFill>
            <a:srgbClr val="FB7C1D"/>
          </a:solidFill>
          <a:ln>
            <a:solidFill>
              <a:srgbClr val="FB7C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Freccia in giù 13">
            <a:extLst>
              <a:ext uri="{FF2B5EF4-FFF2-40B4-BE49-F238E27FC236}">
                <a16:creationId xmlns:a16="http://schemas.microsoft.com/office/drawing/2014/main" id="{4E2F4486-4CFE-4BAB-86C4-BAE94A197A19}"/>
              </a:ext>
            </a:extLst>
          </p:cNvPr>
          <p:cNvSpPr/>
          <p:nvPr/>
        </p:nvSpPr>
        <p:spPr>
          <a:xfrm>
            <a:off x="5923221" y="4034200"/>
            <a:ext cx="345558" cy="387067"/>
          </a:xfrm>
          <a:prstGeom prst="downArrow">
            <a:avLst/>
          </a:prstGeom>
          <a:solidFill>
            <a:srgbClr val="FB7C1D"/>
          </a:solidFill>
          <a:ln>
            <a:solidFill>
              <a:srgbClr val="FB7C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7BBD674E-AEA9-4411-B4D1-9271DF14FF88}"/>
              </a:ext>
            </a:extLst>
          </p:cNvPr>
          <p:cNvSpPr txBox="1"/>
          <p:nvPr/>
        </p:nvSpPr>
        <p:spPr>
          <a:xfrm>
            <a:off x="10870602" y="247426"/>
            <a:ext cx="11564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000" b="1" dirty="0">
                <a:solidFill>
                  <a:srgbClr val="FB7C1D"/>
                </a:solidFill>
              </a:rPr>
              <a:t>1</a:t>
            </a:r>
          </a:p>
        </p:txBody>
      </p:sp>
      <p:sp>
        <p:nvSpPr>
          <p:cNvPr id="17" name="Rombo 16">
            <a:extLst>
              <a:ext uri="{FF2B5EF4-FFF2-40B4-BE49-F238E27FC236}">
                <a16:creationId xmlns:a16="http://schemas.microsoft.com/office/drawing/2014/main" id="{81C7108D-E7C4-4E58-A97D-ED934D4D0140}"/>
              </a:ext>
            </a:extLst>
          </p:cNvPr>
          <p:cNvSpPr/>
          <p:nvPr/>
        </p:nvSpPr>
        <p:spPr>
          <a:xfrm>
            <a:off x="11010454" y="220532"/>
            <a:ext cx="860612" cy="860612"/>
          </a:xfrm>
          <a:prstGeom prst="diamond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09305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378B4BE6-7AC9-4A05-9C93-BC77830B46D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9222" y="6345382"/>
            <a:ext cx="1812959" cy="512618"/>
          </a:xfrm>
          <a:prstGeom prst="rect">
            <a:avLst/>
          </a:prstGeom>
        </p:spPr>
      </p:pic>
      <p:cxnSp>
        <p:nvCxnSpPr>
          <p:cNvPr id="7" name="Connettore diritto 6">
            <a:extLst>
              <a:ext uri="{FF2B5EF4-FFF2-40B4-BE49-F238E27FC236}">
                <a16:creationId xmlns:a16="http://schemas.microsoft.com/office/drawing/2014/main" id="{0AA99312-162A-4341-ABD9-A9115FE408D9}"/>
              </a:ext>
            </a:extLst>
          </p:cNvPr>
          <p:cNvCxnSpPr/>
          <p:nvPr/>
        </p:nvCxnSpPr>
        <p:spPr>
          <a:xfrm>
            <a:off x="471055" y="6525491"/>
            <a:ext cx="9628909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719E8FC8-BE6A-4DB3-A508-A3E54D1AB1A3}"/>
              </a:ext>
            </a:extLst>
          </p:cNvPr>
          <p:cNvSpPr txBox="1"/>
          <p:nvPr/>
        </p:nvSpPr>
        <p:spPr>
          <a:xfrm>
            <a:off x="706582" y="461957"/>
            <a:ext cx="10681854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3200" b="1" dirty="0">
                <a:solidFill>
                  <a:srgbClr val="002060"/>
                </a:solidFill>
              </a:rPr>
              <a:t>Transizioni gemelle</a:t>
            </a:r>
            <a:endParaRPr lang="it-IT" sz="2800" b="1" dirty="0">
              <a:solidFill>
                <a:srgbClr val="FB7C1D"/>
              </a:solidFill>
            </a:endParaRPr>
          </a:p>
          <a:p>
            <a:pPr marL="514350" indent="-514350">
              <a:buFont typeface="+mj-lt"/>
              <a:buAutoNum type="arabicPeriod"/>
            </a:pPr>
            <a:endParaRPr lang="it-IT" sz="2400" b="1" dirty="0">
              <a:solidFill>
                <a:srgbClr val="002060"/>
              </a:solidFill>
            </a:endParaRPr>
          </a:p>
          <a:p>
            <a:r>
              <a:rPr lang="it-IT" sz="2000" dirty="0">
                <a:solidFill>
                  <a:srgbClr val="002060"/>
                </a:solidFill>
              </a:rPr>
              <a:t>Nei PNRR gli Stati membri hanno dovuto dimostrare il contributo a </a:t>
            </a:r>
            <a:r>
              <a:rPr lang="it-IT" sz="2000" b="1" dirty="0">
                <a:solidFill>
                  <a:srgbClr val="FB7C1D"/>
                </a:solidFill>
              </a:rPr>
              <a:t>transizione verde </a:t>
            </a:r>
            <a:r>
              <a:rPr lang="it-IT" sz="2000" dirty="0">
                <a:solidFill>
                  <a:srgbClr val="002060"/>
                </a:solidFill>
              </a:rPr>
              <a:t>e </a:t>
            </a:r>
            <a:r>
              <a:rPr lang="it-IT" sz="2000" b="1" dirty="0">
                <a:solidFill>
                  <a:srgbClr val="FB7C1D"/>
                </a:solidFill>
              </a:rPr>
              <a:t>transizione digitale</a:t>
            </a:r>
          </a:p>
          <a:p>
            <a:endParaRPr lang="it-IT" sz="2000" dirty="0">
              <a:solidFill>
                <a:srgbClr val="002060"/>
              </a:solidFill>
            </a:endParaRPr>
          </a:p>
          <a:p>
            <a:r>
              <a:rPr lang="it-IT" sz="2000" dirty="0">
                <a:solidFill>
                  <a:srgbClr val="002060"/>
                </a:solidFill>
              </a:rPr>
              <a:t>Se il PNRR prevede un sistema di </a:t>
            </a:r>
            <a:r>
              <a:rPr lang="it-IT" sz="2000" b="1" dirty="0">
                <a:solidFill>
                  <a:srgbClr val="FB7C1D"/>
                </a:solidFill>
              </a:rPr>
              <a:t>tagging</a:t>
            </a:r>
            <a:r>
              <a:rPr lang="it-IT" sz="2000" dirty="0">
                <a:solidFill>
                  <a:srgbClr val="002060"/>
                </a:solidFill>
              </a:rPr>
              <a:t> (marcatura), la soglia percentuale prevista per i tag </a:t>
            </a:r>
            <a:r>
              <a:rPr lang="it-IT" sz="2000" dirty="0" err="1">
                <a:solidFill>
                  <a:srgbClr val="002060"/>
                </a:solidFill>
              </a:rPr>
              <a:t>Climate</a:t>
            </a:r>
            <a:r>
              <a:rPr lang="it-IT" sz="2000" dirty="0">
                <a:solidFill>
                  <a:srgbClr val="002060"/>
                </a:solidFill>
              </a:rPr>
              <a:t> e Digital va garantita ex ante dal Soggetto attuatore e accertata dal MUR</a:t>
            </a:r>
          </a:p>
          <a:p>
            <a:endParaRPr lang="it-IT" sz="2000" dirty="0">
              <a:solidFill>
                <a:srgbClr val="002060"/>
              </a:solidFill>
            </a:endParaRPr>
          </a:p>
          <a:p>
            <a:r>
              <a:rPr lang="it-IT" sz="2000" dirty="0">
                <a:solidFill>
                  <a:srgbClr val="002060"/>
                </a:solidFill>
              </a:rPr>
              <a:t>Una singola proposta può contribuire contemporaneamente agli obiettivi </a:t>
            </a:r>
            <a:r>
              <a:rPr lang="it-IT" sz="2000" dirty="0" err="1">
                <a:solidFill>
                  <a:srgbClr val="002060"/>
                </a:solidFill>
              </a:rPr>
              <a:t>Climate</a:t>
            </a:r>
            <a:r>
              <a:rPr lang="it-IT" sz="2000" dirty="0">
                <a:solidFill>
                  <a:srgbClr val="002060"/>
                </a:solidFill>
              </a:rPr>
              <a:t> e Digital</a:t>
            </a:r>
          </a:p>
        </p:txBody>
      </p:sp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0CD3A7CF-5F4A-904C-BD60-3EEBE5CFF1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17393" y="6525491"/>
            <a:ext cx="4114800" cy="365125"/>
          </a:xfrm>
        </p:spPr>
        <p:txBody>
          <a:bodyPr/>
          <a:lstStyle/>
          <a:p>
            <a:fld id="{E5249A01-9C7B-6C42-B7CC-55AD5137B68B}" type="slidenum">
              <a:rPr lang="it-IT" smtClean="0"/>
              <a:t>5</a:t>
            </a:fld>
            <a:endParaRPr lang="it-IT" dirty="0"/>
          </a:p>
        </p:txBody>
      </p:sp>
      <p:graphicFrame>
        <p:nvGraphicFramePr>
          <p:cNvPr id="3" name="Tabella 5">
            <a:extLst>
              <a:ext uri="{FF2B5EF4-FFF2-40B4-BE49-F238E27FC236}">
                <a16:creationId xmlns:a16="http://schemas.microsoft.com/office/drawing/2014/main" id="{D36BE208-820A-4F61-9C67-2EB8E2E8DB5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6013509"/>
              </p:ext>
            </p:extLst>
          </p:nvPr>
        </p:nvGraphicFramePr>
        <p:xfrm>
          <a:off x="2032000" y="3926754"/>
          <a:ext cx="8127999" cy="18542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097612">
                  <a:extLst>
                    <a:ext uri="{9D8B030D-6E8A-4147-A177-3AD203B41FA5}">
                      <a16:colId xmlns:a16="http://schemas.microsoft.com/office/drawing/2014/main" val="2897664512"/>
                    </a:ext>
                  </a:extLst>
                </a:gridCol>
                <a:gridCol w="2248786">
                  <a:extLst>
                    <a:ext uri="{9D8B030D-6E8A-4147-A177-3AD203B41FA5}">
                      <a16:colId xmlns:a16="http://schemas.microsoft.com/office/drawing/2014/main" val="2289775009"/>
                    </a:ext>
                  </a:extLst>
                </a:gridCol>
                <a:gridCol w="1781601">
                  <a:extLst>
                    <a:ext uri="{9D8B030D-6E8A-4147-A177-3AD203B41FA5}">
                      <a16:colId xmlns:a16="http://schemas.microsoft.com/office/drawing/2014/main" val="103027279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it-IT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err="1">
                          <a:solidFill>
                            <a:srgbClr val="002060"/>
                          </a:solidFill>
                        </a:rPr>
                        <a:t>Climate</a:t>
                      </a:r>
                      <a:endParaRPr lang="it-IT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>
                          <a:solidFill>
                            <a:srgbClr val="002060"/>
                          </a:solidFill>
                        </a:rPr>
                        <a:t>Digital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707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1800" b="0" kern="1200" dirty="0">
                          <a:solidFill>
                            <a:srgbClr val="002060"/>
                          </a:solidFill>
                          <a:effectLst/>
                        </a:rPr>
                        <a:t> Partenariati estesi</a:t>
                      </a:r>
                      <a:endParaRPr lang="it-IT" b="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>
                          <a:solidFill>
                            <a:srgbClr val="002060"/>
                          </a:solidFill>
                        </a:rPr>
                        <a:t>42%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02625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b="0" dirty="0">
                          <a:solidFill>
                            <a:srgbClr val="002060"/>
                          </a:solidFill>
                        </a:rPr>
                        <a:t>Centri Nazionali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>
                          <a:solidFill>
                            <a:srgbClr val="002060"/>
                          </a:solidFill>
                        </a:rPr>
                        <a:t>36%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>
                          <a:solidFill>
                            <a:srgbClr val="002060"/>
                          </a:solidFill>
                        </a:rPr>
                        <a:t>15%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78868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b="0" dirty="0">
                          <a:solidFill>
                            <a:srgbClr val="002060"/>
                          </a:solidFill>
                        </a:rPr>
                        <a:t>Ecosistemi dell’innovazione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>
                          <a:solidFill>
                            <a:srgbClr val="002060"/>
                          </a:solidFill>
                        </a:rPr>
                        <a:t>40%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9656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b="0" dirty="0">
                          <a:solidFill>
                            <a:srgbClr val="002060"/>
                          </a:solidFill>
                        </a:rPr>
                        <a:t>Infrastrutture di ricerca e Innovazione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>
                          <a:solidFill>
                            <a:srgbClr val="002060"/>
                          </a:solidFill>
                        </a:rPr>
                        <a:t>100%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5917206"/>
                  </a:ext>
                </a:extLst>
              </a:tr>
            </a:tbl>
          </a:graphicData>
        </a:graphic>
      </p:graphicFrame>
      <p:sp>
        <p:nvSpPr>
          <p:cNvPr id="8" name="CasellaDiTesto 7">
            <a:extLst>
              <a:ext uri="{FF2B5EF4-FFF2-40B4-BE49-F238E27FC236}">
                <a16:creationId xmlns:a16="http://schemas.microsoft.com/office/drawing/2014/main" id="{580BB384-C068-4429-91EA-C21A377AC55E}"/>
              </a:ext>
            </a:extLst>
          </p:cNvPr>
          <p:cNvSpPr txBox="1"/>
          <p:nvPr/>
        </p:nvSpPr>
        <p:spPr>
          <a:xfrm>
            <a:off x="10870602" y="247426"/>
            <a:ext cx="11564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000" b="1" dirty="0">
                <a:solidFill>
                  <a:srgbClr val="FB7C1D"/>
                </a:solidFill>
              </a:rPr>
              <a:t>1</a:t>
            </a:r>
          </a:p>
        </p:txBody>
      </p:sp>
      <p:sp>
        <p:nvSpPr>
          <p:cNvPr id="9" name="Rombo 8">
            <a:extLst>
              <a:ext uri="{FF2B5EF4-FFF2-40B4-BE49-F238E27FC236}">
                <a16:creationId xmlns:a16="http://schemas.microsoft.com/office/drawing/2014/main" id="{91AC5117-7A29-4B5B-9A28-BC5F77C5D2E9}"/>
              </a:ext>
            </a:extLst>
          </p:cNvPr>
          <p:cNvSpPr/>
          <p:nvPr/>
        </p:nvSpPr>
        <p:spPr>
          <a:xfrm>
            <a:off x="11010454" y="220532"/>
            <a:ext cx="860612" cy="860612"/>
          </a:xfrm>
          <a:prstGeom prst="diamond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560764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378B4BE6-7AC9-4A05-9C93-BC77830B46D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9222" y="6345382"/>
            <a:ext cx="1812959" cy="512618"/>
          </a:xfrm>
          <a:prstGeom prst="rect">
            <a:avLst/>
          </a:prstGeom>
        </p:spPr>
      </p:pic>
      <p:cxnSp>
        <p:nvCxnSpPr>
          <p:cNvPr id="7" name="Connettore diritto 6">
            <a:extLst>
              <a:ext uri="{FF2B5EF4-FFF2-40B4-BE49-F238E27FC236}">
                <a16:creationId xmlns:a16="http://schemas.microsoft.com/office/drawing/2014/main" id="{0AA99312-162A-4341-ABD9-A9115FE408D9}"/>
              </a:ext>
            </a:extLst>
          </p:cNvPr>
          <p:cNvCxnSpPr/>
          <p:nvPr/>
        </p:nvCxnSpPr>
        <p:spPr>
          <a:xfrm>
            <a:off x="471055" y="6525491"/>
            <a:ext cx="9628909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719E8FC8-BE6A-4DB3-A508-A3E54D1AB1A3}"/>
              </a:ext>
            </a:extLst>
          </p:cNvPr>
          <p:cNvSpPr txBox="1"/>
          <p:nvPr/>
        </p:nvSpPr>
        <p:spPr>
          <a:xfrm>
            <a:off x="706582" y="203771"/>
            <a:ext cx="10681854" cy="61863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3200" b="1" dirty="0">
                <a:solidFill>
                  <a:srgbClr val="002060"/>
                </a:solidFill>
              </a:rPr>
              <a:t>Disparità</a:t>
            </a:r>
            <a:endParaRPr lang="it-IT" sz="2800" b="1" dirty="0">
              <a:solidFill>
                <a:srgbClr val="FB7C1D"/>
              </a:solidFill>
            </a:endParaRPr>
          </a:p>
          <a:p>
            <a:pPr marL="514350" indent="-514350">
              <a:buFont typeface="+mj-lt"/>
              <a:buAutoNum type="arabicPeriod"/>
            </a:pPr>
            <a:endParaRPr lang="it-IT" sz="2400" b="1" dirty="0">
              <a:solidFill>
                <a:srgbClr val="FB7C1D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it-IT" sz="2400" b="1" dirty="0">
                <a:solidFill>
                  <a:srgbClr val="FB7C1D"/>
                </a:solidFill>
              </a:rPr>
              <a:t>Territoriale</a:t>
            </a:r>
          </a:p>
          <a:p>
            <a:r>
              <a:rPr lang="it-IT" sz="2000" dirty="0">
                <a:solidFill>
                  <a:srgbClr val="002060"/>
                </a:solidFill>
              </a:rPr>
              <a:t>Il 40% delle risorse del PNRR (pari a circa 82 miliardi) verrà investito nelle otto regioni del Mezzogiorno (Abruzzo, Basilicata, Calabria, Campania, Molise, Puglia, Sardegna e Sicilia), a fronte del 34% previsto dalla legge</a:t>
            </a:r>
          </a:p>
          <a:p>
            <a:pPr marL="514350" indent="-514350">
              <a:buFont typeface="+mj-lt"/>
              <a:buAutoNum type="arabicPeriod"/>
            </a:pPr>
            <a:endParaRPr lang="it-IT" sz="2400" b="1" dirty="0">
              <a:solidFill>
                <a:srgbClr val="FB7C1D"/>
              </a:solidFill>
            </a:endParaRPr>
          </a:p>
          <a:p>
            <a:pPr marL="514350" indent="-514350">
              <a:buFont typeface="+mj-lt"/>
              <a:buAutoNum type="arabicPeriod" startAt="2"/>
            </a:pPr>
            <a:r>
              <a:rPr lang="it-IT" sz="2400" b="1" dirty="0">
                <a:solidFill>
                  <a:srgbClr val="FB7C1D"/>
                </a:solidFill>
              </a:rPr>
              <a:t>Genere</a:t>
            </a:r>
          </a:p>
          <a:p>
            <a:r>
              <a:rPr lang="it-IT" sz="2000" dirty="0">
                <a:solidFill>
                  <a:srgbClr val="002060"/>
                </a:solidFill>
              </a:rPr>
              <a:t>Il PNRR è l’occasione per allargare il numero di donne coinvolte nella ricerca italiana ad ogni livello di responsabilità</a:t>
            </a:r>
          </a:p>
          <a:p>
            <a:r>
              <a:rPr lang="it-IT" sz="2000" dirty="0">
                <a:solidFill>
                  <a:srgbClr val="002060"/>
                </a:solidFill>
              </a:rPr>
              <a:t>I progetti dovranno avere un piano operativo per la promozione delle pari opportunità di genere</a:t>
            </a:r>
          </a:p>
          <a:p>
            <a:r>
              <a:rPr lang="it-IT" sz="2000" dirty="0">
                <a:solidFill>
                  <a:srgbClr val="002060"/>
                </a:solidFill>
              </a:rPr>
              <a:t>L’accesso ai finanziamenti è consentito solo alle università che hanno il ‘Bilancio di genere’</a:t>
            </a:r>
          </a:p>
          <a:p>
            <a:pPr marL="514350" indent="-514350">
              <a:buFont typeface="+mj-lt"/>
              <a:buAutoNum type="arabicPeriod"/>
            </a:pPr>
            <a:endParaRPr lang="it-IT" sz="2400" b="1" dirty="0">
              <a:solidFill>
                <a:srgbClr val="FB7C1D"/>
              </a:solidFill>
            </a:endParaRPr>
          </a:p>
          <a:p>
            <a:pPr marL="514350" indent="-514350">
              <a:buFont typeface="+mj-lt"/>
              <a:buAutoNum type="arabicPeriod" startAt="3"/>
            </a:pPr>
            <a:r>
              <a:rPr lang="it-IT" sz="2400" b="1" dirty="0">
                <a:solidFill>
                  <a:srgbClr val="FB7C1D"/>
                </a:solidFill>
              </a:rPr>
              <a:t>Generazionale</a:t>
            </a:r>
          </a:p>
          <a:p>
            <a:r>
              <a:rPr lang="it-IT" sz="2000" dirty="0">
                <a:solidFill>
                  <a:srgbClr val="002060"/>
                </a:solidFill>
              </a:rPr>
              <a:t>Verrà valutato positivamente: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it-IT" sz="2000" dirty="0">
                <a:solidFill>
                  <a:srgbClr val="002060"/>
                </a:solidFill>
              </a:rPr>
              <a:t>Il coinvolgimento di ricercatori/ricercatrici con dottorato di ricerca da meno di 10 anni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it-IT" sz="2000" dirty="0">
                <a:solidFill>
                  <a:srgbClr val="002060"/>
                </a:solidFill>
              </a:rPr>
              <a:t>L’assegnazione di posizioni a giovani ricercatori e giovani ricercatrici in base a talento, maturazione e leadership</a:t>
            </a:r>
          </a:p>
        </p:txBody>
      </p:sp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0CD3A7CF-5F4A-904C-BD60-3EEBE5CFF1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17393" y="6525491"/>
            <a:ext cx="4114800" cy="365125"/>
          </a:xfrm>
        </p:spPr>
        <p:txBody>
          <a:bodyPr/>
          <a:lstStyle/>
          <a:p>
            <a:fld id="{E5249A01-9C7B-6C42-B7CC-55AD5137B68B}" type="slidenum">
              <a:rPr lang="it-IT" smtClean="0"/>
              <a:t>6</a:t>
            </a:fld>
            <a:endParaRPr lang="it-IT" dirty="0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500A661A-3F0A-462E-B309-DF61177130D6}"/>
              </a:ext>
            </a:extLst>
          </p:cNvPr>
          <p:cNvSpPr txBox="1"/>
          <p:nvPr/>
        </p:nvSpPr>
        <p:spPr>
          <a:xfrm>
            <a:off x="10870602" y="247426"/>
            <a:ext cx="11564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000" b="1" dirty="0">
                <a:solidFill>
                  <a:srgbClr val="FB7C1D"/>
                </a:solidFill>
              </a:rPr>
              <a:t>1</a:t>
            </a:r>
          </a:p>
        </p:txBody>
      </p:sp>
      <p:sp>
        <p:nvSpPr>
          <p:cNvPr id="8" name="Rombo 7">
            <a:extLst>
              <a:ext uri="{FF2B5EF4-FFF2-40B4-BE49-F238E27FC236}">
                <a16:creationId xmlns:a16="http://schemas.microsoft.com/office/drawing/2014/main" id="{8D452F6C-1F20-420E-B5BD-A8C095067246}"/>
              </a:ext>
            </a:extLst>
          </p:cNvPr>
          <p:cNvSpPr/>
          <p:nvPr/>
        </p:nvSpPr>
        <p:spPr>
          <a:xfrm>
            <a:off x="11010454" y="220532"/>
            <a:ext cx="860612" cy="860612"/>
          </a:xfrm>
          <a:prstGeom prst="diamond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091244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378B4BE6-7AC9-4A05-9C93-BC77830B46D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9222" y="6345382"/>
            <a:ext cx="1812959" cy="512618"/>
          </a:xfrm>
          <a:prstGeom prst="rect">
            <a:avLst/>
          </a:prstGeom>
        </p:spPr>
      </p:pic>
      <p:cxnSp>
        <p:nvCxnSpPr>
          <p:cNvPr id="7" name="Connettore diritto 6">
            <a:extLst>
              <a:ext uri="{FF2B5EF4-FFF2-40B4-BE49-F238E27FC236}">
                <a16:creationId xmlns:a16="http://schemas.microsoft.com/office/drawing/2014/main" id="{0AA99312-162A-4341-ABD9-A9115FE408D9}"/>
              </a:ext>
            </a:extLst>
          </p:cNvPr>
          <p:cNvCxnSpPr/>
          <p:nvPr/>
        </p:nvCxnSpPr>
        <p:spPr>
          <a:xfrm>
            <a:off x="471055" y="6525491"/>
            <a:ext cx="9628909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719E8FC8-BE6A-4DB3-A508-A3E54D1AB1A3}"/>
              </a:ext>
            </a:extLst>
          </p:cNvPr>
          <p:cNvSpPr txBox="1"/>
          <p:nvPr/>
        </p:nvSpPr>
        <p:spPr>
          <a:xfrm>
            <a:off x="690253" y="193017"/>
            <a:ext cx="10681854" cy="66479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3200" b="1" dirty="0">
                <a:solidFill>
                  <a:srgbClr val="002060"/>
                </a:solidFill>
              </a:rPr>
              <a:t>10 Partenariati estesi </a:t>
            </a:r>
            <a:r>
              <a:rPr lang="it-IT" sz="2400" b="1" dirty="0">
                <a:solidFill>
                  <a:srgbClr val="002060"/>
                </a:solidFill>
              </a:rPr>
              <a:t>(Misura 1.3) - €1610 mln</a:t>
            </a:r>
          </a:p>
          <a:p>
            <a:r>
              <a:rPr lang="it-IT" sz="2000" dirty="0">
                <a:solidFill>
                  <a:srgbClr val="002060"/>
                </a:solidFill>
              </a:rPr>
              <a:t>Ricerca fondamentale e/o applicata trasversale, con approccio interdisciplinare, olistico, </a:t>
            </a:r>
            <a:r>
              <a:rPr lang="it-IT" sz="2000" dirty="0" err="1">
                <a:solidFill>
                  <a:srgbClr val="002060"/>
                </a:solidFill>
              </a:rPr>
              <a:t>problem</a:t>
            </a:r>
            <a:r>
              <a:rPr lang="it-IT" sz="2000" dirty="0">
                <a:solidFill>
                  <a:srgbClr val="002060"/>
                </a:solidFill>
              </a:rPr>
              <a:t> solving</a:t>
            </a:r>
          </a:p>
          <a:p>
            <a:pPr marL="514350" indent="-514350">
              <a:buFont typeface="+mj-lt"/>
              <a:buAutoNum type="arabicPeriod"/>
            </a:pPr>
            <a:endParaRPr lang="it-IT" sz="2400" b="1" dirty="0">
              <a:solidFill>
                <a:srgbClr val="FB7C1D"/>
              </a:solidFill>
            </a:endParaRPr>
          </a:p>
          <a:p>
            <a:r>
              <a:rPr lang="it-IT" sz="2400" b="1" dirty="0">
                <a:solidFill>
                  <a:srgbClr val="FB7C1D"/>
                </a:solidFill>
              </a:rPr>
              <a:t>Governance: </a:t>
            </a:r>
            <a:r>
              <a:rPr lang="it-IT" sz="2000" dirty="0"/>
              <a:t>Hub and </a:t>
            </a:r>
            <a:r>
              <a:rPr lang="it-IT" sz="2000" dirty="0" err="1"/>
              <a:t>Spoke</a:t>
            </a:r>
            <a:r>
              <a:rPr lang="it-IT" sz="2000" dirty="0"/>
              <a:t> </a:t>
            </a:r>
            <a:endParaRPr lang="it-IT" sz="2400" b="1" dirty="0">
              <a:solidFill>
                <a:srgbClr val="002060"/>
              </a:solidFill>
            </a:endParaRPr>
          </a:p>
          <a:p>
            <a:r>
              <a:rPr lang="it-IT" sz="2400" b="1" dirty="0">
                <a:solidFill>
                  <a:srgbClr val="FB7C1D"/>
                </a:solidFill>
              </a:rPr>
              <a:t>Forma giuridica: </a:t>
            </a:r>
            <a:r>
              <a:rPr lang="it-IT" sz="2000" dirty="0"/>
              <a:t>Consorzio pubblico-privato</a:t>
            </a:r>
          </a:p>
          <a:p>
            <a:r>
              <a:rPr lang="it-IT" sz="2400" b="1" dirty="0">
                <a:solidFill>
                  <a:srgbClr val="FB7C1D"/>
                </a:solidFill>
              </a:rPr>
              <a:t>Soggetto realizzatore (hub): </a:t>
            </a:r>
            <a:r>
              <a:rPr lang="it-IT" sz="2000" dirty="0">
                <a:solidFill>
                  <a:srgbClr val="002060"/>
                </a:solidFill>
              </a:rPr>
              <a:t>Università, centri di ricerca, altri soggetti pubblici o privati che fanno ricerca, riconosciuti come altamente qualificati</a:t>
            </a:r>
          </a:p>
          <a:p>
            <a:r>
              <a:rPr lang="it-IT" sz="2400" b="1" dirty="0">
                <a:solidFill>
                  <a:srgbClr val="FB7C1D"/>
                </a:solidFill>
              </a:rPr>
              <a:t>Privati: </a:t>
            </a:r>
            <a:r>
              <a:rPr lang="it-IT" sz="2000" dirty="0"/>
              <a:t>Devono entrare nel PE a partire dalla sua costituzione. Auspicabile che contribuiscano alle spese di funzionamento</a:t>
            </a:r>
          </a:p>
          <a:p>
            <a:r>
              <a:rPr lang="it-IT" sz="2400" b="1" dirty="0">
                <a:solidFill>
                  <a:srgbClr val="FB7C1D"/>
                </a:solidFill>
              </a:rPr>
              <a:t>TRL</a:t>
            </a:r>
            <a:r>
              <a:rPr lang="it-IT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: </a:t>
            </a:r>
            <a:r>
              <a:rPr lang="it-IT" sz="2000" dirty="0"/>
              <a:t>1-4</a:t>
            </a:r>
          </a:p>
          <a:p>
            <a:r>
              <a:rPr lang="it-IT" sz="2400" b="1" dirty="0">
                <a:solidFill>
                  <a:srgbClr val="FB7C1D"/>
                </a:solidFill>
              </a:rPr>
              <a:t>Massa critica</a:t>
            </a:r>
            <a:r>
              <a:rPr lang="it-IT" dirty="0">
                <a:latin typeface="Arial" panose="020B0604020202020204" pitchFamily="34" charset="0"/>
                <a:ea typeface="Arial" panose="020B0604020202020204" pitchFamily="34" charset="0"/>
              </a:rPr>
              <a:t>: </a:t>
            </a:r>
            <a:r>
              <a:rPr lang="it-IT" sz="2000" dirty="0"/>
              <a:t>250 ricercatori per PE + 30 per ogni </a:t>
            </a:r>
            <a:r>
              <a:rPr lang="it-IT" sz="2000" dirty="0" err="1"/>
              <a:t>spoke</a:t>
            </a:r>
            <a:r>
              <a:rPr lang="it-IT" sz="2000" dirty="0"/>
              <a:t> + almeno 5 </a:t>
            </a:r>
            <a:r>
              <a:rPr lang="it-IT" sz="2000" dirty="0" err="1"/>
              <a:t>spoke</a:t>
            </a:r>
            <a:r>
              <a:rPr lang="it-IT" sz="2000" dirty="0"/>
              <a:t> (numero massimo coerente con le finalità)</a:t>
            </a:r>
          </a:p>
          <a:p>
            <a:r>
              <a:rPr lang="it-IT" sz="2400" b="1" dirty="0">
                <a:solidFill>
                  <a:srgbClr val="FB7C1D"/>
                </a:solidFill>
              </a:rPr>
              <a:t>Finanziamento</a:t>
            </a:r>
            <a:r>
              <a:rPr lang="it-IT" dirty="0">
                <a:latin typeface="Arial" panose="020B0604020202020204" pitchFamily="34" charset="0"/>
                <a:ea typeface="Arial" panose="020B0604020202020204" pitchFamily="34" charset="0"/>
              </a:rPr>
              <a:t>: </a:t>
            </a:r>
            <a:r>
              <a:rPr lang="it-IT" sz="2000" dirty="0"/>
              <a:t>80-160 mln € per 3 anni +1 (eventuale completamento dell’attività)</a:t>
            </a:r>
          </a:p>
          <a:p>
            <a:r>
              <a:rPr lang="it-IT" sz="2400" b="1" dirty="0">
                <a:solidFill>
                  <a:srgbClr val="FB7C1D"/>
                </a:solidFill>
              </a:rPr>
              <a:t>Disparità territoriale</a:t>
            </a:r>
            <a:r>
              <a:rPr lang="it-IT" dirty="0"/>
              <a:t>: </a:t>
            </a:r>
            <a:r>
              <a:rPr lang="it-IT" sz="2000" dirty="0"/>
              <a:t>40% complessivo nel Mezzogiorno</a:t>
            </a:r>
          </a:p>
          <a:p>
            <a:r>
              <a:rPr lang="it-IT" sz="2400" b="1" dirty="0">
                <a:solidFill>
                  <a:srgbClr val="FB7C1D"/>
                </a:solidFill>
              </a:rPr>
              <a:t>Disparità di genere</a:t>
            </a:r>
            <a:r>
              <a:rPr lang="it-IT" dirty="0"/>
              <a:t>: </a:t>
            </a:r>
            <a:r>
              <a:rPr lang="it-IT" sz="2000" dirty="0"/>
              <a:t>Almeno il 40% di donne assunte a tempo determinato + 40% delle borse di dottorato assegnato a ricercatrici</a:t>
            </a:r>
          </a:p>
          <a:p>
            <a:endParaRPr lang="it-IT" sz="18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endParaRPr lang="it-IT" sz="18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0CD3A7CF-5F4A-904C-BD60-3EEBE5CFF1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17393" y="6525491"/>
            <a:ext cx="4114800" cy="365125"/>
          </a:xfrm>
        </p:spPr>
        <p:txBody>
          <a:bodyPr/>
          <a:lstStyle/>
          <a:p>
            <a:fld id="{E5249A01-9C7B-6C42-B7CC-55AD5137B68B}" type="slidenum">
              <a:rPr lang="it-IT" smtClean="0"/>
              <a:t>7</a:t>
            </a:fld>
            <a:endParaRPr lang="it-IT" dirty="0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58ECCF0F-35A6-4A63-9CCA-983A624DB151}"/>
              </a:ext>
            </a:extLst>
          </p:cNvPr>
          <p:cNvSpPr txBox="1"/>
          <p:nvPr/>
        </p:nvSpPr>
        <p:spPr>
          <a:xfrm>
            <a:off x="10870602" y="247426"/>
            <a:ext cx="11564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000" b="1" dirty="0">
                <a:solidFill>
                  <a:srgbClr val="FB7C1D"/>
                </a:solidFill>
              </a:rPr>
              <a:t>2</a:t>
            </a:r>
          </a:p>
        </p:txBody>
      </p:sp>
      <p:sp>
        <p:nvSpPr>
          <p:cNvPr id="8" name="Rombo 7">
            <a:extLst>
              <a:ext uri="{FF2B5EF4-FFF2-40B4-BE49-F238E27FC236}">
                <a16:creationId xmlns:a16="http://schemas.microsoft.com/office/drawing/2014/main" id="{00203BF7-484D-4D15-9CEE-8B82533C84E4}"/>
              </a:ext>
            </a:extLst>
          </p:cNvPr>
          <p:cNvSpPr/>
          <p:nvPr/>
        </p:nvSpPr>
        <p:spPr>
          <a:xfrm>
            <a:off x="11010454" y="220532"/>
            <a:ext cx="860612" cy="860612"/>
          </a:xfrm>
          <a:prstGeom prst="diamond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859303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378B4BE6-7AC9-4A05-9C93-BC77830B46D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9222" y="6345382"/>
            <a:ext cx="1812959" cy="512618"/>
          </a:xfrm>
          <a:prstGeom prst="rect">
            <a:avLst/>
          </a:prstGeom>
        </p:spPr>
      </p:pic>
      <p:cxnSp>
        <p:nvCxnSpPr>
          <p:cNvPr id="7" name="Connettore diritto 6">
            <a:extLst>
              <a:ext uri="{FF2B5EF4-FFF2-40B4-BE49-F238E27FC236}">
                <a16:creationId xmlns:a16="http://schemas.microsoft.com/office/drawing/2014/main" id="{0AA99312-162A-4341-ABD9-A9115FE408D9}"/>
              </a:ext>
            </a:extLst>
          </p:cNvPr>
          <p:cNvCxnSpPr/>
          <p:nvPr/>
        </p:nvCxnSpPr>
        <p:spPr>
          <a:xfrm>
            <a:off x="471055" y="6525491"/>
            <a:ext cx="9628909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0CD3A7CF-5F4A-904C-BD60-3EEBE5CFF1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17393" y="6525491"/>
            <a:ext cx="4114800" cy="365125"/>
          </a:xfrm>
        </p:spPr>
        <p:txBody>
          <a:bodyPr/>
          <a:lstStyle/>
          <a:p>
            <a:fld id="{E5249A01-9C7B-6C42-B7CC-55AD5137B68B}" type="slidenum">
              <a:rPr lang="it-IT" smtClean="0"/>
              <a:t>8</a:t>
            </a:fld>
            <a:endParaRPr lang="it-IT" dirty="0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4C63B9B0-47D6-45CC-8F3D-BDFD2ECD6588}"/>
              </a:ext>
            </a:extLst>
          </p:cNvPr>
          <p:cNvSpPr txBox="1"/>
          <p:nvPr/>
        </p:nvSpPr>
        <p:spPr>
          <a:xfrm>
            <a:off x="10870602" y="247426"/>
            <a:ext cx="11564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000" b="1" dirty="0">
                <a:solidFill>
                  <a:srgbClr val="FB7C1D"/>
                </a:solidFill>
              </a:rPr>
              <a:t>2</a:t>
            </a:r>
          </a:p>
        </p:txBody>
      </p:sp>
      <p:sp>
        <p:nvSpPr>
          <p:cNvPr id="8" name="Rombo 7">
            <a:extLst>
              <a:ext uri="{FF2B5EF4-FFF2-40B4-BE49-F238E27FC236}">
                <a16:creationId xmlns:a16="http://schemas.microsoft.com/office/drawing/2014/main" id="{2C1890B0-16F3-4E24-BBAB-00E5C1334858}"/>
              </a:ext>
            </a:extLst>
          </p:cNvPr>
          <p:cNvSpPr/>
          <p:nvPr/>
        </p:nvSpPr>
        <p:spPr>
          <a:xfrm>
            <a:off x="11010454" y="220532"/>
            <a:ext cx="860612" cy="860612"/>
          </a:xfrm>
          <a:prstGeom prst="diamond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382EA8E9-A1D9-455B-9FC8-EB777E7DC414}"/>
              </a:ext>
            </a:extLst>
          </p:cNvPr>
          <p:cNvSpPr txBox="1"/>
          <p:nvPr/>
        </p:nvSpPr>
        <p:spPr>
          <a:xfrm>
            <a:off x="690253" y="193017"/>
            <a:ext cx="10681854" cy="65248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3200" b="1" dirty="0">
                <a:solidFill>
                  <a:srgbClr val="002060"/>
                </a:solidFill>
              </a:rPr>
              <a:t>5 Centri Nazionali </a:t>
            </a:r>
            <a:r>
              <a:rPr lang="it-IT" sz="2400" b="1" dirty="0">
                <a:solidFill>
                  <a:srgbClr val="002060"/>
                </a:solidFill>
              </a:rPr>
              <a:t>(Misura 1.4) - €1600 mln</a:t>
            </a:r>
          </a:p>
          <a:p>
            <a:r>
              <a:rPr lang="it-IT" sz="2000" dirty="0">
                <a:solidFill>
                  <a:srgbClr val="002060"/>
                </a:solidFill>
              </a:rPr>
              <a:t>Ricerca di frontiera su tematiche strategiche che si rifanno a tecnologie abilitanti</a:t>
            </a:r>
          </a:p>
          <a:p>
            <a:endParaRPr lang="it-IT" dirty="0"/>
          </a:p>
          <a:p>
            <a:r>
              <a:rPr lang="it-IT" sz="2400" b="1" dirty="0">
                <a:solidFill>
                  <a:srgbClr val="FB7C1D"/>
                </a:solidFill>
              </a:rPr>
              <a:t>Governance: </a:t>
            </a:r>
            <a:r>
              <a:rPr lang="it-IT" sz="2000" dirty="0">
                <a:solidFill>
                  <a:srgbClr val="002060"/>
                </a:solidFill>
              </a:rPr>
              <a:t>Hub and </a:t>
            </a:r>
            <a:r>
              <a:rPr lang="it-IT" sz="2000" dirty="0" err="1">
                <a:solidFill>
                  <a:srgbClr val="002060"/>
                </a:solidFill>
              </a:rPr>
              <a:t>Spoke</a:t>
            </a:r>
            <a:r>
              <a:rPr lang="it-IT" sz="2000" dirty="0">
                <a:solidFill>
                  <a:srgbClr val="002060"/>
                </a:solidFill>
              </a:rPr>
              <a:t> </a:t>
            </a:r>
          </a:p>
          <a:p>
            <a:r>
              <a:rPr lang="it-IT" sz="2400" b="1" dirty="0">
                <a:solidFill>
                  <a:srgbClr val="FB7C1D"/>
                </a:solidFill>
              </a:rPr>
              <a:t>Forma giuridica: </a:t>
            </a:r>
            <a:r>
              <a:rPr lang="it-IT" sz="2000" dirty="0">
                <a:solidFill>
                  <a:srgbClr val="002060"/>
                </a:solidFill>
              </a:rPr>
              <a:t>Fondazione/Consorzio</a:t>
            </a:r>
          </a:p>
          <a:p>
            <a:r>
              <a:rPr lang="it-IT" sz="2400" b="1" dirty="0">
                <a:solidFill>
                  <a:srgbClr val="FB7C1D"/>
                </a:solidFill>
              </a:rPr>
              <a:t>Soggetto realizzatore (hub): </a:t>
            </a:r>
            <a:r>
              <a:rPr lang="it-IT" sz="2000" dirty="0">
                <a:solidFill>
                  <a:srgbClr val="002060"/>
                </a:solidFill>
              </a:rPr>
              <a:t>Università, centri di ricerca, altri soggetti pubblici o privati che fanno ricerca, riconosciuti come altamente qualificati</a:t>
            </a:r>
          </a:p>
          <a:p>
            <a:r>
              <a:rPr lang="it-IT" sz="2400" b="1" dirty="0">
                <a:solidFill>
                  <a:srgbClr val="FB7C1D"/>
                </a:solidFill>
              </a:rPr>
              <a:t>Privati: </a:t>
            </a:r>
            <a:r>
              <a:rPr lang="it-IT" sz="2000" dirty="0">
                <a:solidFill>
                  <a:srgbClr val="002060"/>
                </a:solidFill>
              </a:rPr>
              <a:t>Possono partecipare alla costituzione del CN, collaborare con gli </a:t>
            </a:r>
            <a:r>
              <a:rPr lang="it-IT" sz="2000" dirty="0" err="1">
                <a:solidFill>
                  <a:srgbClr val="002060"/>
                </a:solidFill>
              </a:rPr>
              <a:t>spoke</a:t>
            </a:r>
            <a:r>
              <a:rPr lang="it-IT" sz="2000" dirty="0">
                <a:solidFill>
                  <a:srgbClr val="002060"/>
                </a:solidFill>
              </a:rPr>
              <a:t> e nei programmi comuni, partecipare alla governance. Il loro ruolo attivo è qualificante per la proposta. Auspicabile che contribuiscano alle spese di funzionamento</a:t>
            </a:r>
          </a:p>
          <a:p>
            <a:r>
              <a:rPr lang="it-IT" sz="2400" b="1" dirty="0">
                <a:solidFill>
                  <a:srgbClr val="FB7C1D"/>
                </a:solidFill>
              </a:rPr>
              <a:t>TRL</a:t>
            </a:r>
            <a:r>
              <a:rPr lang="it-IT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: </a:t>
            </a:r>
            <a:r>
              <a:rPr lang="it-IT" sz="2000" dirty="0">
                <a:solidFill>
                  <a:srgbClr val="002060"/>
                </a:solidFill>
              </a:rPr>
              <a:t>2-7</a:t>
            </a:r>
          </a:p>
          <a:p>
            <a:r>
              <a:rPr lang="it-IT" sz="2400" b="1" dirty="0">
                <a:solidFill>
                  <a:srgbClr val="FB7C1D"/>
                </a:solidFill>
              </a:rPr>
              <a:t>Massa critica</a:t>
            </a:r>
            <a:r>
              <a:rPr lang="it-IT" dirty="0">
                <a:latin typeface="Arial" panose="020B0604020202020204" pitchFamily="34" charset="0"/>
                <a:ea typeface="Arial" panose="020B0604020202020204" pitchFamily="34" charset="0"/>
              </a:rPr>
              <a:t>: </a:t>
            </a:r>
            <a:r>
              <a:rPr lang="it-IT" sz="2000" dirty="0">
                <a:solidFill>
                  <a:srgbClr val="002060"/>
                </a:solidFill>
              </a:rPr>
              <a:t>250 ricercatori per CN + 30 per ogni </a:t>
            </a:r>
            <a:r>
              <a:rPr lang="it-IT" sz="2000" dirty="0" err="1">
                <a:solidFill>
                  <a:srgbClr val="002060"/>
                </a:solidFill>
              </a:rPr>
              <a:t>spoke</a:t>
            </a:r>
            <a:r>
              <a:rPr lang="it-IT" sz="2000" dirty="0">
                <a:solidFill>
                  <a:srgbClr val="002060"/>
                </a:solidFill>
              </a:rPr>
              <a:t> + almeno 5 </a:t>
            </a:r>
            <a:r>
              <a:rPr lang="it-IT" sz="2000" dirty="0" err="1">
                <a:solidFill>
                  <a:srgbClr val="002060"/>
                </a:solidFill>
              </a:rPr>
              <a:t>spoke</a:t>
            </a:r>
            <a:r>
              <a:rPr lang="it-IT" sz="2000" dirty="0">
                <a:solidFill>
                  <a:srgbClr val="002060"/>
                </a:solidFill>
              </a:rPr>
              <a:t> (numero massimo coerente con le finalità)</a:t>
            </a:r>
          </a:p>
          <a:p>
            <a:r>
              <a:rPr lang="it-IT" sz="2400" b="1" dirty="0">
                <a:solidFill>
                  <a:srgbClr val="FB7C1D"/>
                </a:solidFill>
              </a:rPr>
              <a:t>Finanziamento</a:t>
            </a:r>
            <a:r>
              <a:rPr lang="it-IT" dirty="0">
                <a:latin typeface="Arial" panose="020B0604020202020204" pitchFamily="34" charset="0"/>
                <a:ea typeface="Arial" panose="020B0604020202020204" pitchFamily="34" charset="0"/>
              </a:rPr>
              <a:t>: </a:t>
            </a:r>
            <a:r>
              <a:rPr lang="it-IT" sz="2000" dirty="0">
                <a:solidFill>
                  <a:srgbClr val="002060"/>
                </a:solidFill>
              </a:rPr>
              <a:t>200-400 mln € per 3 anni +1 (eventuale completamento dell’attività)</a:t>
            </a:r>
          </a:p>
          <a:p>
            <a:r>
              <a:rPr lang="it-IT" sz="2400" b="1" dirty="0">
                <a:solidFill>
                  <a:srgbClr val="FB7C1D"/>
                </a:solidFill>
              </a:rPr>
              <a:t>Disparità territoriale</a:t>
            </a:r>
            <a:r>
              <a:rPr lang="it-IT" dirty="0"/>
              <a:t>: </a:t>
            </a:r>
            <a:r>
              <a:rPr lang="it-IT" sz="2000" dirty="0">
                <a:solidFill>
                  <a:srgbClr val="002060"/>
                </a:solidFill>
              </a:rPr>
              <a:t>40% complessivo nel Mezzogiorno</a:t>
            </a:r>
          </a:p>
          <a:p>
            <a:r>
              <a:rPr lang="it-IT" sz="2400" b="1" dirty="0">
                <a:solidFill>
                  <a:srgbClr val="FB7C1D"/>
                </a:solidFill>
              </a:rPr>
              <a:t>Disparità di genere</a:t>
            </a:r>
            <a:r>
              <a:rPr lang="it-IT" dirty="0"/>
              <a:t>: </a:t>
            </a:r>
            <a:r>
              <a:rPr lang="it-IT" sz="2000" dirty="0">
                <a:solidFill>
                  <a:srgbClr val="002060"/>
                </a:solidFill>
              </a:rPr>
              <a:t>Almeno il 40% di donne assunte a tempo determinato + 40% delle borse di dottorato assegnato a ricercatrici</a:t>
            </a:r>
          </a:p>
          <a:p>
            <a:endParaRPr lang="it-IT" sz="18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endParaRPr lang="it-IT" sz="18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09052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378B4BE6-7AC9-4A05-9C93-BC77830B46D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9222" y="6345382"/>
            <a:ext cx="1812959" cy="512618"/>
          </a:xfrm>
          <a:prstGeom prst="rect">
            <a:avLst/>
          </a:prstGeom>
        </p:spPr>
      </p:pic>
      <p:cxnSp>
        <p:nvCxnSpPr>
          <p:cNvPr id="7" name="Connettore diritto 6">
            <a:extLst>
              <a:ext uri="{FF2B5EF4-FFF2-40B4-BE49-F238E27FC236}">
                <a16:creationId xmlns:a16="http://schemas.microsoft.com/office/drawing/2014/main" id="{0AA99312-162A-4341-ABD9-A9115FE408D9}"/>
              </a:ext>
            </a:extLst>
          </p:cNvPr>
          <p:cNvCxnSpPr/>
          <p:nvPr/>
        </p:nvCxnSpPr>
        <p:spPr>
          <a:xfrm>
            <a:off x="471055" y="6525491"/>
            <a:ext cx="9628909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0CD3A7CF-5F4A-904C-BD60-3EEBE5CFF1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17393" y="6525491"/>
            <a:ext cx="4114800" cy="365125"/>
          </a:xfrm>
        </p:spPr>
        <p:txBody>
          <a:bodyPr/>
          <a:lstStyle/>
          <a:p>
            <a:fld id="{E5249A01-9C7B-6C42-B7CC-55AD5137B68B}" type="slidenum">
              <a:rPr lang="it-IT" smtClean="0"/>
              <a:t>9</a:t>
            </a:fld>
            <a:endParaRPr lang="it-IT" dirty="0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8703EBD4-E716-40FE-8C27-A22F3A35DEA5}"/>
              </a:ext>
            </a:extLst>
          </p:cNvPr>
          <p:cNvSpPr txBox="1"/>
          <p:nvPr/>
        </p:nvSpPr>
        <p:spPr>
          <a:xfrm>
            <a:off x="10870602" y="247426"/>
            <a:ext cx="11564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000" b="1" dirty="0">
                <a:solidFill>
                  <a:srgbClr val="FB7C1D"/>
                </a:solidFill>
              </a:rPr>
              <a:t>2</a:t>
            </a:r>
          </a:p>
        </p:txBody>
      </p:sp>
      <p:sp>
        <p:nvSpPr>
          <p:cNvPr id="8" name="Rombo 7">
            <a:extLst>
              <a:ext uri="{FF2B5EF4-FFF2-40B4-BE49-F238E27FC236}">
                <a16:creationId xmlns:a16="http://schemas.microsoft.com/office/drawing/2014/main" id="{E76352C3-3589-49A9-817A-1CB9712486B3}"/>
              </a:ext>
            </a:extLst>
          </p:cNvPr>
          <p:cNvSpPr/>
          <p:nvPr/>
        </p:nvSpPr>
        <p:spPr>
          <a:xfrm>
            <a:off x="11010454" y="220532"/>
            <a:ext cx="860612" cy="860612"/>
          </a:xfrm>
          <a:prstGeom prst="diamond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6FD942E0-86B8-42D1-ABE4-9CFFF8EC3D66}"/>
              </a:ext>
            </a:extLst>
          </p:cNvPr>
          <p:cNvSpPr txBox="1"/>
          <p:nvPr/>
        </p:nvSpPr>
        <p:spPr>
          <a:xfrm>
            <a:off x="690253" y="193017"/>
            <a:ext cx="10681854" cy="66171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3200" b="1" dirty="0">
                <a:solidFill>
                  <a:srgbClr val="002060"/>
                </a:solidFill>
              </a:rPr>
              <a:t>12 Ecosistemi dell’innovazione </a:t>
            </a:r>
            <a:r>
              <a:rPr lang="it-IT" sz="2400" b="1" dirty="0">
                <a:solidFill>
                  <a:srgbClr val="002060"/>
                </a:solidFill>
              </a:rPr>
              <a:t>(Misura 1.5) - €1300 mln</a:t>
            </a:r>
          </a:p>
          <a:p>
            <a:r>
              <a:rPr lang="it-IT" sz="2000" dirty="0">
                <a:solidFill>
                  <a:srgbClr val="002060"/>
                </a:solidFill>
              </a:rPr>
              <a:t>Creazione e promozione dell’innovazione e della sostenibilità per un’area/territorio di riferimento</a:t>
            </a:r>
          </a:p>
          <a:p>
            <a:endParaRPr lang="it-IT" sz="2000" dirty="0">
              <a:solidFill>
                <a:srgbClr val="002060"/>
              </a:solidFill>
            </a:endParaRPr>
          </a:p>
          <a:p>
            <a:r>
              <a:rPr lang="it-IT" sz="2400" b="1" dirty="0">
                <a:solidFill>
                  <a:srgbClr val="FB7C1D"/>
                </a:solidFill>
              </a:rPr>
              <a:t>Governance: </a:t>
            </a:r>
            <a:r>
              <a:rPr lang="it-IT" sz="2000" dirty="0">
                <a:solidFill>
                  <a:srgbClr val="002060"/>
                </a:solidFill>
              </a:rPr>
              <a:t>Hub and </a:t>
            </a:r>
            <a:r>
              <a:rPr lang="it-IT" sz="2000" dirty="0" err="1">
                <a:solidFill>
                  <a:srgbClr val="002060"/>
                </a:solidFill>
              </a:rPr>
              <a:t>Spoke</a:t>
            </a:r>
            <a:r>
              <a:rPr lang="it-IT" sz="2000" dirty="0">
                <a:solidFill>
                  <a:srgbClr val="002060"/>
                </a:solidFill>
              </a:rPr>
              <a:t> </a:t>
            </a:r>
          </a:p>
          <a:p>
            <a:r>
              <a:rPr lang="it-IT" sz="2400" b="1" dirty="0">
                <a:solidFill>
                  <a:srgbClr val="FB7C1D"/>
                </a:solidFill>
              </a:rPr>
              <a:t>Forma giuridica: </a:t>
            </a:r>
            <a:r>
              <a:rPr lang="it-IT" sz="2000" dirty="0">
                <a:solidFill>
                  <a:srgbClr val="002060"/>
                </a:solidFill>
              </a:rPr>
              <a:t>Consorzio</a:t>
            </a:r>
          </a:p>
          <a:p>
            <a:r>
              <a:rPr lang="it-IT" sz="2400" b="1" dirty="0">
                <a:solidFill>
                  <a:srgbClr val="FB7C1D"/>
                </a:solidFill>
              </a:rPr>
              <a:t>Soggetto realizzatore (hub): </a:t>
            </a:r>
            <a:r>
              <a:rPr lang="it-IT" sz="2000" dirty="0">
                <a:solidFill>
                  <a:srgbClr val="002060"/>
                </a:solidFill>
              </a:rPr>
              <a:t>Università, centri di ricerca, enti territoriali, altri soggetti pubblici o privati altamente qualificati</a:t>
            </a:r>
          </a:p>
          <a:p>
            <a:r>
              <a:rPr lang="it-IT" sz="2400" b="1" dirty="0">
                <a:solidFill>
                  <a:srgbClr val="FB7C1D"/>
                </a:solidFill>
              </a:rPr>
              <a:t>Privati: </a:t>
            </a:r>
            <a:r>
              <a:rPr lang="it-IT" sz="2000" dirty="0">
                <a:solidFill>
                  <a:srgbClr val="002060"/>
                </a:solidFill>
              </a:rPr>
              <a:t>Possono partecipare alla costituzione del EI, collaborare con gli </a:t>
            </a:r>
            <a:r>
              <a:rPr lang="it-IT" sz="2000" dirty="0" err="1">
                <a:solidFill>
                  <a:srgbClr val="002060"/>
                </a:solidFill>
              </a:rPr>
              <a:t>spoke</a:t>
            </a:r>
            <a:r>
              <a:rPr lang="it-IT" sz="2000" dirty="0">
                <a:solidFill>
                  <a:srgbClr val="002060"/>
                </a:solidFill>
              </a:rPr>
              <a:t> e nei programmi comuni, partecipare alla governance. Il loro ruolo attivo è qualificante per la proposta. Auspicabile che contribuiscano alle spese di funzionamento. </a:t>
            </a:r>
          </a:p>
          <a:p>
            <a:r>
              <a:rPr lang="it-IT" sz="2400" b="1" dirty="0">
                <a:solidFill>
                  <a:srgbClr val="FB7C1D"/>
                </a:solidFill>
              </a:rPr>
              <a:t>TRL</a:t>
            </a:r>
            <a:r>
              <a:rPr lang="it-IT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: </a:t>
            </a:r>
            <a:r>
              <a:rPr lang="it-IT" sz="2000" dirty="0">
                <a:solidFill>
                  <a:srgbClr val="002060"/>
                </a:solidFill>
              </a:rPr>
              <a:t>Non </a:t>
            </a:r>
            <a:r>
              <a:rPr lang="it-IT" sz="2000" dirty="0" err="1">
                <a:solidFill>
                  <a:srgbClr val="002060"/>
                </a:solidFill>
              </a:rPr>
              <a:t>pevisto</a:t>
            </a:r>
            <a:endParaRPr lang="it-IT" sz="2000" dirty="0">
              <a:solidFill>
                <a:srgbClr val="002060"/>
              </a:solidFill>
            </a:endParaRPr>
          </a:p>
          <a:p>
            <a:r>
              <a:rPr lang="it-IT" sz="2400" b="1" dirty="0">
                <a:solidFill>
                  <a:srgbClr val="FB7C1D"/>
                </a:solidFill>
              </a:rPr>
              <a:t>Massa critica</a:t>
            </a:r>
            <a:r>
              <a:rPr lang="it-IT" dirty="0">
                <a:latin typeface="Arial" panose="020B0604020202020204" pitchFamily="34" charset="0"/>
                <a:ea typeface="Arial" panose="020B0604020202020204" pitchFamily="34" charset="0"/>
              </a:rPr>
              <a:t>: </a:t>
            </a:r>
            <a:r>
              <a:rPr lang="it-IT" sz="2000" dirty="0">
                <a:solidFill>
                  <a:srgbClr val="002060"/>
                </a:solidFill>
              </a:rPr>
              <a:t>250 ricercatori per EI + 30 per ogni </a:t>
            </a:r>
            <a:r>
              <a:rPr lang="it-IT" sz="2000" dirty="0" err="1">
                <a:solidFill>
                  <a:srgbClr val="002060"/>
                </a:solidFill>
              </a:rPr>
              <a:t>spoke</a:t>
            </a:r>
            <a:r>
              <a:rPr lang="it-IT" sz="2000" dirty="0">
                <a:solidFill>
                  <a:srgbClr val="002060"/>
                </a:solidFill>
              </a:rPr>
              <a:t> + almeno 5 </a:t>
            </a:r>
            <a:r>
              <a:rPr lang="it-IT" sz="2000" dirty="0" err="1">
                <a:solidFill>
                  <a:srgbClr val="002060"/>
                </a:solidFill>
              </a:rPr>
              <a:t>spoke</a:t>
            </a:r>
            <a:r>
              <a:rPr lang="it-IT" sz="2000" dirty="0">
                <a:solidFill>
                  <a:srgbClr val="002060"/>
                </a:solidFill>
              </a:rPr>
              <a:t> (numero massimo coerente con le finalità)</a:t>
            </a:r>
          </a:p>
          <a:p>
            <a:r>
              <a:rPr lang="it-IT" sz="2400" b="1" dirty="0">
                <a:solidFill>
                  <a:srgbClr val="FB7C1D"/>
                </a:solidFill>
              </a:rPr>
              <a:t>Finanziamento</a:t>
            </a:r>
            <a:r>
              <a:rPr lang="it-IT" dirty="0">
                <a:latin typeface="Arial" panose="020B0604020202020204" pitchFamily="34" charset="0"/>
                <a:ea typeface="Arial" panose="020B0604020202020204" pitchFamily="34" charset="0"/>
              </a:rPr>
              <a:t>: </a:t>
            </a:r>
            <a:r>
              <a:rPr lang="it-IT" sz="2000" dirty="0">
                <a:solidFill>
                  <a:srgbClr val="002060"/>
                </a:solidFill>
              </a:rPr>
              <a:t>60-120 mln € per 3 anni +1 (eventuale completamento dell’attività)</a:t>
            </a:r>
          </a:p>
          <a:p>
            <a:r>
              <a:rPr lang="it-IT" sz="2400" b="1" dirty="0">
                <a:solidFill>
                  <a:srgbClr val="FB7C1D"/>
                </a:solidFill>
              </a:rPr>
              <a:t>Disparità territoriale</a:t>
            </a:r>
            <a:r>
              <a:rPr lang="it-IT" dirty="0"/>
              <a:t>: </a:t>
            </a:r>
            <a:r>
              <a:rPr lang="it-IT" sz="2000" dirty="0">
                <a:solidFill>
                  <a:srgbClr val="002060"/>
                </a:solidFill>
              </a:rPr>
              <a:t>40% complessivo nel Mezzogiorno</a:t>
            </a:r>
          </a:p>
          <a:p>
            <a:r>
              <a:rPr lang="it-IT" sz="2400" b="1" dirty="0">
                <a:solidFill>
                  <a:srgbClr val="FB7C1D"/>
                </a:solidFill>
              </a:rPr>
              <a:t>Disparità di genere</a:t>
            </a:r>
            <a:r>
              <a:rPr lang="it-IT" dirty="0"/>
              <a:t>: </a:t>
            </a:r>
            <a:r>
              <a:rPr lang="it-IT" sz="2000" dirty="0">
                <a:solidFill>
                  <a:srgbClr val="002060"/>
                </a:solidFill>
              </a:rPr>
              <a:t>Almeno il 40% di donne assunte a tempo determinato + 40% delle borse di dottorato assegnato a ricercatrici</a:t>
            </a:r>
          </a:p>
          <a:p>
            <a:endParaRPr lang="it-IT" sz="18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endParaRPr lang="it-IT" sz="18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592805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3634</TotalTime>
  <Words>1366</Words>
  <Application>Microsoft Macintosh PowerPoint</Application>
  <PresentationFormat>Widescreen</PresentationFormat>
  <Paragraphs>173</Paragraphs>
  <Slides>14</Slides>
  <Notes>12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Wingdings</vt:lpstr>
      <vt:lpstr>Tema di Office</vt:lpstr>
      <vt:lpstr>Dalla ricerca all’impresa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CRUI: Relazione programmatica 2021</dc:title>
  <dc:creator>Mario Santamaria</dc:creator>
  <cp:lastModifiedBy>Francesco Cupertino</cp:lastModifiedBy>
  <cp:revision>72</cp:revision>
  <dcterms:created xsi:type="dcterms:W3CDTF">2020-12-14T10:50:16Z</dcterms:created>
  <dcterms:modified xsi:type="dcterms:W3CDTF">2021-11-18T20:10:06Z</dcterms:modified>
</cp:coreProperties>
</file>